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heme/themeOverride2.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83" r:id="rId4"/>
  </p:sldMasterIdLst>
  <p:notesMasterIdLst>
    <p:notesMasterId r:id="rId51"/>
  </p:notesMasterIdLst>
  <p:handoutMasterIdLst>
    <p:handoutMasterId r:id="rId52"/>
  </p:handoutMasterIdLst>
  <p:sldIdLst>
    <p:sldId id="2147471710" r:id="rId5"/>
    <p:sldId id="2147471711" r:id="rId6"/>
    <p:sldId id="2147471712" r:id="rId7"/>
    <p:sldId id="2147471718" r:id="rId8"/>
    <p:sldId id="2147471713" r:id="rId9"/>
    <p:sldId id="2147471719" r:id="rId10"/>
    <p:sldId id="2147471715" r:id="rId11"/>
    <p:sldId id="2147471733" r:id="rId12"/>
    <p:sldId id="2147471734" r:id="rId13"/>
    <p:sldId id="2147471720" r:id="rId14"/>
    <p:sldId id="2147471742" r:id="rId15"/>
    <p:sldId id="2147471746" r:id="rId16"/>
    <p:sldId id="2147471744" r:id="rId17"/>
    <p:sldId id="2147471747" r:id="rId18"/>
    <p:sldId id="2147471748" r:id="rId19"/>
    <p:sldId id="2147471749" r:id="rId20"/>
    <p:sldId id="2147471745" r:id="rId21"/>
    <p:sldId id="2147471751" r:id="rId22"/>
    <p:sldId id="2147471752" r:id="rId23"/>
    <p:sldId id="2147471753" r:id="rId24"/>
    <p:sldId id="2147471754" r:id="rId25"/>
    <p:sldId id="2147471721" r:id="rId26"/>
    <p:sldId id="2147471722" r:id="rId27"/>
    <p:sldId id="2147471723" r:id="rId28"/>
    <p:sldId id="2147471724" r:id="rId29"/>
    <p:sldId id="2147471725" r:id="rId30"/>
    <p:sldId id="2147471726" r:id="rId31"/>
    <p:sldId id="2147471727" r:id="rId32"/>
    <p:sldId id="2147471729" r:id="rId33"/>
    <p:sldId id="2147471730" r:id="rId34"/>
    <p:sldId id="2147471731" r:id="rId35"/>
    <p:sldId id="2147471732" r:id="rId36"/>
    <p:sldId id="2147471735" r:id="rId37"/>
    <p:sldId id="2147471736" r:id="rId38"/>
    <p:sldId id="2147471741" r:id="rId39"/>
    <p:sldId id="2147471737" r:id="rId40"/>
    <p:sldId id="2147471738" r:id="rId41"/>
    <p:sldId id="2147471757" r:id="rId42"/>
    <p:sldId id="2147471756" r:id="rId43"/>
    <p:sldId id="2147471739" r:id="rId44"/>
    <p:sldId id="2147471740" r:id="rId45"/>
    <p:sldId id="2147471760" r:id="rId46"/>
    <p:sldId id="2147471761" r:id="rId47"/>
    <p:sldId id="2147471762" r:id="rId48"/>
    <p:sldId id="2147471758" r:id="rId49"/>
    <p:sldId id="2147471759" r:id="rId50"/>
  </p:sldIdLst>
  <p:sldSz cx="12192000" cy="6858000"/>
  <p:notesSz cx="7315200" cy="9601200"/>
  <p:custDataLst>
    <p:tags r:id="rId5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ésentation" id="{C3B14FAC-0752-164D-B879-86C9C467D1DC}">
          <p14:sldIdLst>
            <p14:sldId id="2147471710"/>
            <p14:sldId id="2147471711"/>
            <p14:sldId id="2147471712"/>
            <p14:sldId id="2147471718"/>
            <p14:sldId id="2147471713"/>
            <p14:sldId id="2147471719"/>
            <p14:sldId id="2147471715"/>
            <p14:sldId id="2147471733"/>
            <p14:sldId id="2147471734"/>
            <p14:sldId id="2147471720"/>
            <p14:sldId id="2147471742"/>
            <p14:sldId id="2147471746"/>
            <p14:sldId id="2147471744"/>
            <p14:sldId id="2147471747"/>
            <p14:sldId id="2147471748"/>
            <p14:sldId id="2147471749"/>
            <p14:sldId id="2147471745"/>
            <p14:sldId id="2147471751"/>
            <p14:sldId id="2147471752"/>
            <p14:sldId id="2147471753"/>
            <p14:sldId id="2147471754"/>
            <p14:sldId id="2147471721"/>
            <p14:sldId id="2147471722"/>
            <p14:sldId id="2147471723"/>
            <p14:sldId id="2147471724"/>
            <p14:sldId id="2147471725"/>
            <p14:sldId id="2147471726"/>
            <p14:sldId id="2147471727"/>
            <p14:sldId id="2147471729"/>
            <p14:sldId id="2147471730"/>
            <p14:sldId id="2147471731"/>
            <p14:sldId id="2147471732"/>
            <p14:sldId id="2147471735"/>
            <p14:sldId id="2147471736"/>
            <p14:sldId id="2147471741"/>
            <p14:sldId id="2147471737"/>
            <p14:sldId id="2147471738"/>
            <p14:sldId id="2147471757"/>
            <p14:sldId id="2147471756"/>
            <p14:sldId id="2147471739"/>
            <p14:sldId id="2147471740"/>
            <p14:sldId id="2147471760"/>
            <p14:sldId id="2147471761"/>
            <p14:sldId id="2147471762"/>
            <p14:sldId id="2147471758"/>
            <p14:sldId id="2147471759"/>
          </p14:sldIdLst>
        </p14:section>
      </p14:sectionLst>
    </p:ext>
    <p:ext uri="{EFAFB233-063F-42B5-8137-9DF3F51BA10A}">
      <p15:sldGuideLst xmlns:p15="http://schemas.microsoft.com/office/powerpoint/2012/main">
        <p15:guide id="3" pos="4089" userDrawn="1">
          <p15:clr>
            <a:srgbClr val="A4A3A4"/>
          </p15:clr>
        </p15:guide>
        <p15:guide id="4" pos="3613" userDrawn="1">
          <p15:clr>
            <a:srgbClr val="A4A3A4"/>
          </p15:clr>
        </p15:guide>
        <p15:guide id="5" orient="horz" pos="2160">
          <p15:clr>
            <a:srgbClr val="A4A3A4"/>
          </p15:clr>
        </p15:guide>
      </p15:sldGuideLst>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CE5FD38-FC95-0624-FD71-A90613475B65}" name="Stewart, Casey A" initials="SCA" userId="S::casey.stewart@cgi.com::b39f3e4e-1968-4507-bdcf-f8399c7ca83f" providerId="AD"/>
  <p188:author id="{9BB2A889-2C28-43B5-59B8-DA7ED457C6AD}" name="Sauvageau, Joannie" initials="JS" userId="S::joannie.sauvageau@cgi.com::aba41f39-d51a-478e-b895-7de37a774b4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Sauvageau, Joannie" initials="SJ" lastIdx="0" clrIdx="0">
    <p:extLst>
      <p:ext uri="{19B8F6BF-5375-455C-9EA6-DF929625EA0E}">
        <p15:presenceInfo xmlns:p15="http://schemas.microsoft.com/office/powerpoint/2012/main" userId="S-1-5-21-3641078771-3653456904-245653651-1738683" providerId="AD"/>
      </p:ext>
    </p:extLst>
  </p:cmAuthor>
  <p:cmAuthor id="2" name="Karen G Sellers" initials="KGS" lastIdx="0" clrIdx="1">
    <p:extLst>
      <p:ext uri="{19B8F6BF-5375-455C-9EA6-DF929625EA0E}">
        <p15:presenceInfo xmlns:p15="http://schemas.microsoft.com/office/powerpoint/2012/main" userId="S-1-5-21-682003330-1383384898-1801674531-29202" providerId="AD"/>
      </p:ext>
    </p:extLst>
  </p:cmAuthor>
  <p:cmAuthor id="3" name="Théorêt, Marie-Philippe" initials="TMP" lastIdx="1" clrIdx="2">
    <p:extLst>
      <p:ext uri="{19B8F6BF-5375-455C-9EA6-DF929625EA0E}">
        <p15:presenceInfo xmlns:p15="http://schemas.microsoft.com/office/powerpoint/2012/main" userId="S::marie-philippe.theoret@cgi.com::562c6f3d-82ec-464d-9a1f-d8b144078a7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9" autoAdjust="0"/>
    <p:restoredTop sz="94665" autoAdjust="0"/>
  </p:normalViewPr>
  <p:slideViewPr>
    <p:cSldViewPr snapToGrid="0">
      <p:cViewPr varScale="1">
        <p:scale>
          <a:sx n="82" d="100"/>
          <a:sy n="82" d="100"/>
        </p:scale>
        <p:origin x="691" y="67"/>
      </p:cViewPr>
      <p:guideLst>
        <p:guide pos="4089"/>
        <p:guide pos="3613"/>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 d="2"/>
        <a:sy n="1" d="2"/>
      </p:scale>
      <p:origin x="0" y="0"/>
    </p:cViewPr>
  </p:sorterViewPr>
  <p:notesViewPr>
    <p:cSldViewPr snapToGrid="0">
      <p:cViewPr varScale="1">
        <p:scale>
          <a:sx n="66" d="100"/>
          <a:sy n="66" d="100"/>
        </p:scale>
        <p:origin x="0" y="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gs" Target="tags/tag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8/10/relationships/authors" Targe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CA">
              <a:latin typeface="Arial" pitchFamily="34" charset="0"/>
            </a:endParaRPr>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CA">
              <a:latin typeface="Arial" pitchFamily="34" charset="0"/>
            </a:endParaRPr>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7F3D0142-0A92-499C-9E53-36958F98D275}" type="slidenum">
              <a:rPr lang="en-CA" smtClean="0">
                <a:latin typeface="Arial" pitchFamily="34" charset="0"/>
              </a:rPr>
              <a:t>‹N°›</a:t>
            </a:fld>
            <a:endParaRPr lang="en-CA">
              <a:latin typeface="Arial" pitchFamily="34" charset="0"/>
            </a:endParaRPr>
          </a:p>
        </p:txBody>
      </p:sp>
    </p:spTree>
    <p:extLst>
      <p:ext uri="{BB962C8B-B14F-4D97-AF65-F5344CB8AC3E}">
        <p14:creationId xmlns:p14="http://schemas.microsoft.com/office/powerpoint/2010/main" val="98734600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atin typeface="Arial" pitchFamily="34" charset="0"/>
              </a:defRPr>
            </a:lvl1pPr>
          </a:lstStyle>
          <a:p>
            <a:endParaRPr lang="en-CA"/>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atin typeface="Arial" pitchFamily="34" charset="0"/>
              </a:defRPr>
            </a:lvl1pPr>
          </a:lstStyle>
          <a:p>
            <a:fld id="{B5D7A87D-1CDA-443F-BAE3-82C9C05446C3}" type="datetimeFigureOut">
              <a:rPr lang="en-CA" smtClean="0"/>
              <a:t>2024-07-08</a:t>
            </a:fld>
            <a:endParaRPr lang="en-CA"/>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atin typeface="Arial" pitchFamily="34" charset="0"/>
              </a:defRPr>
            </a:lvl1pPr>
          </a:lstStyle>
          <a:p>
            <a:endParaRPr lang="en-CA"/>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atin typeface="Arial" pitchFamily="34" charset="0"/>
              </a:defRPr>
            </a:lvl1pPr>
          </a:lstStyle>
          <a:p>
            <a:fld id="{20B9C825-F38E-45BB-92C1-043DE61C9183}" type="slidenum">
              <a:rPr lang="en-CA" smtClean="0"/>
              <a:t>‹N°›</a:t>
            </a:fld>
            <a:endParaRPr lang="en-CA"/>
          </a:p>
        </p:txBody>
      </p:sp>
    </p:spTree>
    <p:extLst>
      <p:ext uri="{BB962C8B-B14F-4D97-AF65-F5344CB8AC3E}">
        <p14:creationId xmlns:p14="http://schemas.microsoft.com/office/powerpoint/2010/main" val="1922721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itchFamily="34" charset="0"/>
        <a:ea typeface="+mn-ea"/>
        <a:cs typeface="+mn-cs"/>
      </a:defRPr>
    </a:lvl1pPr>
    <a:lvl2pPr marL="457200" algn="l" defTabSz="914400" rtl="0" eaLnBrk="1" latinLnBrk="0" hangingPunct="1">
      <a:defRPr sz="1200" kern="1200">
        <a:solidFill>
          <a:schemeClr val="tx1"/>
        </a:solidFill>
        <a:latin typeface="Arial" pitchFamily="34" charset="0"/>
        <a:ea typeface="+mn-ea"/>
        <a:cs typeface="+mn-cs"/>
      </a:defRPr>
    </a:lvl2pPr>
    <a:lvl3pPr marL="914400" algn="l" defTabSz="914400" rtl="0" eaLnBrk="1" latinLnBrk="0" hangingPunct="1">
      <a:defRPr sz="1200" kern="1200">
        <a:solidFill>
          <a:schemeClr val="tx1"/>
        </a:solidFill>
        <a:latin typeface="Arial" pitchFamily="34" charset="0"/>
        <a:ea typeface="+mn-ea"/>
        <a:cs typeface="+mn-cs"/>
      </a:defRPr>
    </a:lvl3pPr>
    <a:lvl4pPr marL="1371600" algn="l" defTabSz="914400" rtl="0" eaLnBrk="1" latinLnBrk="0" hangingPunct="1">
      <a:defRPr sz="1200" kern="1200">
        <a:solidFill>
          <a:schemeClr val="tx1"/>
        </a:solidFill>
        <a:latin typeface="Arial" pitchFamily="34" charset="0"/>
        <a:ea typeface="+mn-ea"/>
        <a:cs typeface="+mn-cs"/>
      </a:defRPr>
    </a:lvl4pPr>
    <a:lvl5pPr marL="1828800" algn="l" defTabSz="914400" rtl="0" eaLnBrk="1" latinLnBrk="0" hangingPunct="1">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github.com/angular/angular/blob/main/packages/forms/src/model/abstract_model.ts#L84-L89"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5</a:t>
            </a:fld>
            <a:endParaRPr lang="en-CA" dirty="0"/>
          </a:p>
        </p:txBody>
      </p:sp>
    </p:spTree>
    <p:extLst>
      <p:ext uri="{BB962C8B-B14F-4D97-AF65-F5344CB8AC3E}">
        <p14:creationId xmlns:p14="http://schemas.microsoft.com/office/powerpoint/2010/main" val="22717067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20</a:t>
            </a:fld>
            <a:endParaRPr lang="en-CA" dirty="0"/>
          </a:p>
        </p:txBody>
      </p:sp>
    </p:spTree>
    <p:extLst>
      <p:ext uri="{BB962C8B-B14F-4D97-AF65-F5344CB8AC3E}">
        <p14:creationId xmlns:p14="http://schemas.microsoft.com/office/powerpoint/2010/main" val="1303667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23</a:t>
            </a:fld>
            <a:endParaRPr lang="en-CA" dirty="0"/>
          </a:p>
        </p:txBody>
      </p:sp>
    </p:spTree>
    <p:extLst>
      <p:ext uri="{BB962C8B-B14F-4D97-AF65-F5344CB8AC3E}">
        <p14:creationId xmlns:p14="http://schemas.microsoft.com/office/powerpoint/2010/main" val="3357941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24</a:t>
            </a:fld>
            <a:endParaRPr lang="en-CA" dirty="0"/>
          </a:p>
        </p:txBody>
      </p:sp>
    </p:spTree>
    <p:extLst>
      <p:ext uri="{BB962C8B-B14F-4D97-AF65-F5344CB8AC3E}">
        <p14:creationId xmlns:p14="http://schemas.microsoft.com/office/powerpoint/2010/main" val="3859577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27</a:t>
            </a:fld>
            <a:endParaRPr lang="en-CA" dirty="0"/>
          </a:p>
        </p:txBody>
      </p:sp>
    </p:spTree>
    <p:extLst>
      <p:ext uri="{BB962C8B-B14F-4D97-AF65-F5344CB8AC3E}">
        <p14:creationId xmlns:p14="http://schemas.microsoft.com/office/powerpoint/2010/main" val="26878202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28</a:t>
            </a:fld>
            <a:endParaRPr lang="en-CA" dirty="0"/>
          </a:p>
        </p:txBody>
      </p:sp>
    </p:spTree>
    <p:extLst>
      <p:ext uri="{BB962C8B-B14F-4D97-AF65-F5344CB8AC3E}">
        <p14:creationId xmlns:p14="http://schemas.microsoft.com/office/powerpoint/2010/main" val="197848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29</a:t>
            </a:fld>
            <a:endParaRPr lang="en-CA" dirty="0"/>
          </a:p>
        </p:txBody>
      </p:sp>
    </p:spTree>
    <p:extLst>
      <p:ext uri="{BB962C8B-B14F-4D97-AF65-F5344CB8AC3E}">
        <p14:creationId xmlns:p14="http://schemas.microsoft.com/office/powerpoint/2010/main" val="36687331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https://angular.dev/guide/components/lifecycle#during-initialization</a:t>
            </a:r>
          </a:p>
        </p:txBody>
      </p:sp>
      <p:sp>
        <p:nvSpPr>
          <p:cNvPr id="4" name="Slide Number Placeholder 3"/>
          <p:cNvSpPr>
            <a:spLocks noGrp="1"/>
          </p:cNvSpPr>
          <p:nvPr>
            <p:ph type="sldNum" sz="quarter" idx="5"/>
          </p:nvPr>
        </p:nvSpPr>
        <p:spPr/>
        <p:txBody>
          <a:bodyPr/>
          <a:lstStyle/>
          <a:p>
            <a:fld id="{20B9C825-F38E-45BB-92C1-043DE61C9183}" type="slidenum">
              <a:rPr lang="en-CA" smtClean="0"/>
              <a:t>32</a:t>
            </a:fld>
            <a:endParaRPr lang="en-CA" dirty="0"/>
          </a:p>
        </p:txBody>
      </p:sp>
    </p:spTree>
    <p:extLst>
      <p:ext uri="{BB962C8B-B14F-4D97-AF65-F5344CB8AC3E}">
        <p14:creationId xmlns:p14="http://schemas.microsoft.com/office/powerpoint/2010/main" val="31636944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hlinkClick r:id="rId3"/>
              </a:rPr>
              <a:t>https://github.com/angular/angular/blob/main/packages/forms/src/model/abstract_model.ts#L84-L89</a:t>
            </a:r>
            <a:endParaRPr lang="fr-FR" dirty="0"/>
          </a:p>
        </p:txBody>
      </p:sp>
      <p:sp>
        <p:nvSpPr>
          <p:cNvPr id="4" name="Slide Number Placeholder 3"/>
          <p:cNvSpPr>
            <a:spLocks noGrp="1"/>
          </p:cNvSpPr>
          <p:nvPr>
            <p:ph type="sldNum" sz="quarter" idx="5"/>
          </p:nvPr>
        </p:nvSpPr>
        <p:spPr/>
        <p:txBody>
          <a:bodyPr/>
          <a:lstStyle/>
          <a:p>
            <a:fld id="{20B9C825-F38E-45BB-92C1-043DE61C9183}" type="slidenum">
              <a:rPr lang="en-CA" smtClean="0"/>
              <a:t>34</a:t>
            </a:fld>
            <a:endParaRPr lang="en-CA" dirty="0"/>
          </a:p>
        </p:txBody>
      </p:sp>
    </p:spTree>
    <p:extLst>
      <p:ext uri="{BB962C8B-B14F-4D97-AF65-F5344CB8AC3E}">
        <p14:creationId xmlns:p14="http://schemas.microsoft.com/office/powerpoint/2010/main" val="23523591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37</a:t>
            </a:fld>
            <a:endParaRPr lang="en-CA" dirty="0"/>
          </a:p>
        </p:txBody>
      </p:sp>
    </p:spTree>
    <p:extLst>
      <p:ext uri="{BB962C8B-B14F-4D97-AF65-F5344CB8AC3E}">
        <p14:creationId xmlns:p14="http://schemas.microsoft.com/office/powerpoint/2010/main" val="10649940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https://chromewebstore.google.com/detail/angular-devtools/ienfalfjdbdpebioblfackkekamfmbnh</a:t>
            </a:r>
          </a:p>
        </p:txBody>
      </p:sp>
      <p:sp>
        <p:nvSpPr>
          <p:cNvPr id="4" name="Slide Number Placeholder 3"/>
          <p:cNvSpPr>
            <a:spLocks noGrp="1"/>
          </p:cNvSpPr>
          <p:nvPr>
            <p:ph type="sldNum" sz="quarter" idx="5"/>
          </p:nvPr>
        </p:nvSpPr>
        <p:spPr/>
        <p:txBody>
          <a:bodyPr/>
          <a:lstStyle/>
          <a:p>
            <a:fld id="{20B9C825-F38E-45BB-92C1-043DE61C9183}" type="slidenum">
              <a:rPr lang="en-CA" smtClean="0"/>
              <a:t>39</a:t>
            </a:fld>
            <a:endParaRPr lang="en-CA" dirty="0"/>
          </a:p>
        </p:txBody>
      </p:sp>
    </p:spTree>
    <p:extLst>
      <p:ext uri="{BB962C8B-B14F-4D97-AF65-F5344CB8AC3E}">
        <p14:creationId xmlns:p14="http://schemas.microsoft.com/office/powerpoint/2010/main" val="2957206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7</a:t>
            </a:fld>
            <a:endParaRPr lang="en-CA" dirty="0"/>
          </a:p>
        </p:txBody>
      </p:sp>
    </p:spTree>
    <p:extLst>
      <p:ext uri="{BB962C8B-B14F-4D97-AF65-F5344CB8AC3E}">
        <p14:creationId xmlns:p14="http://schemas.microsoft.com/office/powerpoint/2010/main" val="6100439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https://chromewebstore.google.com/detail/angular-devtools/ienfalfjdbdpebioblfackkekamfmbnh</a:t>
            </a:r>
          </a:p>
        </p:txBody>
      </p:sp>
      <p:sp>
        <p:nvSpPr>
          <p:cNvPr id="4" name="Slide Number Placeholder 3"/>
          <p:cNvSpPr>
            <a:spLocks noGrp="1"/>
          </p:cNvSpPr>
          <p:nvPr>
            <p:ph type="sldNum" sz="quarter" idx="5"/>
          </p:nvPr>
        </p:nvSpPr>
        <p:spPr/>
        <p:txBody>
          <a:bodyPr/>
          <a:lstStyle/>
          <a:p>
            <a:fld id="{20B9C825-F38E-45BB-92C1-043DE61C9183}" type="slidenum">
              <a:rPr lang="en-CA" smtClean="0"/>
              <a:t>41</a:t>
            </a:fld>
            <a:endParaRPr lang="en-CA" dirty="0"/>
          </a:p>
        </p:txBody>
      </p:sp>
    </p:spTree>
    <p:extLst>
      <p:ext uri="{BB962C8B-B14F-4D97-AF65-F5344CB8AC3E}">
        <p14:creationId xmlns:p14="http://schemas.microsoft.com/office/powerpoint/2010/main" val="302597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https://angular.dev/guide/components/lifecycle#during-initialization</a:t>
            </a:r>
          </a:p>
        </p:txBody>
      </p:sp>
      <p:sp>
        <p:nvSpPr>
          <p:cNvPr id="4" name="Slide Number Placeholder 3"/>
          <p:cNvSpPr>
            <a:spLocks noGrp="1"/>
          </p:cNvSpPr>
          <p:nvPr>
            <p:ph type="sldNum" sz="quarter" idx="5"/>
          </p:nvPr>
        </p:nvSpPr>
        <p:spPr/>
        <p:txBody>
          <a:bodyPr/>
          <a:lstStyle/>
          <a:p>
            <a:fld id="{20B9C825-F38E-45BB-92C1-043DE61C9183}" type="slidenum">
              <a:rPr lang="en-CA" smtClean="0"/>
              <a:t>9</a:t>
            </a:fld>
            <a:endParaRPr lang="en-CA" dirty="0"/>
          </a:p>
        </p:txBody>
      </p:sp>
    </p:spTree>
    <p:extLst>
      <p:ext uri="{BB962C8B-B14F-4D97-AF65-F5344CB8AC3E}">
        <p14:creationId xmlns:p14="http://schemas.microsoft.com/office/powerpoint/2010/main" val="3024466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12</a:t>
            </a:fld>
            <a:endParaRPr lang="en-CA" dirty="0"/>
          </a:p>
        </p:txBody>
      </p:sp>
    </p:spTree>
    <p:extLst>
      <p:ext uri="{BB962C8B-B14F-4D97-AF65-F5344CB8AC3E}">
        <p14:creationId xmlns:p14="http://schemas.microsoft.com/office/powerpoint/2010/main" val="54135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13</a:t>
            </a:fld>
            <a:endParaRPr lang="en-CA" dirty="0"/>
          </a:p>
        </p:txBody>
      </p:sp>
    </p:spTree>
    <p:extLst>
      <p:ext uri="{BB962C8B-B14F-4D97-AF65-F5344CB8AC3E}">
        <p14:creationId xmlns:p14="http://schemas.microsoft.com/office/powerpoint/2010/main" val="2481276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14</a:t>
            </a:fld>
            <a:endParaRPr lang="en-CA" dirty="0"/>
          </a:p>
        </p:txBody>
      </p:sp>
    </p:spTree>
    <p:extLst>
      <p:ext uri="{BB962C8B-B14F-4D97-AF65-F5344CB8AC3E}">
        <p14:creationId xmlns:p14="http://schemas.microsoft.com/office/powerpoint/2010/main" val="2696080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15</a:t>
            </a:fld>
            <a:endParaRPr lang="en-CA" dirty="0"/>
          </a:p>
        </p:txBody>
      </p:sp>
    </p:spTree>
    <p:extLst>
      <p:ext uri="{BB962C8B-B14F-4D97-AF65-F5344CB8AC3E}">
        <p14:creationId xmlns:p14="http://schemas.microsoft.com/office/powerpoint/2010/main" val="15045399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18</a:t>
            </a:fld>
            <a:endParaRPr lang="en-CA" dirty="0"/>
          </a:p>
        </p:txBody>
      </p:sp>
    </p:spTree>
    <p:extLst>
      <p:ext uri="{BB962C8B-B14F-4D97-AF65-F5344CB8AC3E}">
        <p14:creationId xmlns:p14="http://schemas.microsoft.com/office/powerpoint/2010/main" val="38570782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9C825-F38E-45BB-92C1-043DE61C9183}" type="slidenum">
              <a:rPr lang="en-CA" smtClean="0"/>
              <a:t>19</a:t>
            </a:fld>
            <a:endParaRPr lang="en-CA" dirty="0"/>
          </a:p>
        </p:txBody>
      </p:sp>
    </p:spTree>
    <p:extLst>
      <p:ext uri="{BB962C8B-B14F-4D97-AF65-F5344CB8AC3E}">
        <p14:creationId xmlns:p14="http://schemas.microsoft.com/office/powerpoint/2010/main" val="28227475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ad Only">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lnSpc>
                <a:spcPct val="80000"/>
              </a:lnSpc>
            </a:pPr>
            <a:r>
              <a:rPr lang="en-US" sz="16600">
                <a:solidFill>
                  <a:schemeClr val="bg1"/>
                </a:solidFill>
              </a:rPr>
              <a:t>Title &amp; agenda layouts</a:t>
            </a:r>
          </a:p>
        </p:txBody>
      </p:sp>
    </p:spTree>
    <p:extLst>
      <p:ext uri="{BB962C8B-B14F-4D97-AF65-F5344CB8AC3E}">
        <p14:creationId xmlns:p14="http://schemas.microsoft.com/office/powerpoint/2010/main" val="3075433104"/>
      </p:ext>
    </p:extLst>
  </p:cSld>
  <p:clrMapOvr>
    <a:masterClrMapping/>
  </p:clrMapOvr>
  <p:transition/>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slide – Layout 4">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B3093FB-9E7B-DF03-7775-667BC9D9983F}"/>
              </a:ext>
            </a:extLst>
          </p:cNvPr>
          <p:cNvSpPr>
            <a:spLocks noGrp="1"/>
          </p:cNvSpPr>
          <p:nvPr>
            <p:ph type="title" hasCustomPrompt="1"/>
          </p:nvPr>
        </p:nvSpPr>
        <p:spPr>
          <a:xfrm>
            <a:off x="766763" y="682514"/>
            <a:ext cx="6217920" cy="532765"/>
          </a:xfrm>
        </p:spPr>
        <p:txBody>
          <a:bodyPr/>
          <a:lstStyle/>
          <a:p>
            <a:r>
              <a:rPr lang="en-US"/>
              <a:t>Agenda slide layout 4 - click to add title</a:t>
            </a:r>
          </a:p>
        </p:txBody>
      </p:sp>
      <p:sp>
        <p:nvSpPr>
          <p:cNvPr id="13" name="Agenda item 1">
            <a:extLst>
              <a:ext uri="{FF2B5EF4-FFF2-40B4-BE49-F238E27FC236}">
                <a16:creationId xmlns:a16="http://schemas.microsoft.com/office/drawing/2014/main" id="{10FF187A-991B-2296-9D37-DAEEC42AF38E}"/>
              </a:ext>
              <a:ext uri="{C183D7F6-B498-43B3-948B-1728B52AA6E4}">
                <adec:decorative xmlns:adec="http://schemas.microsoft.com/office/drawing/2017/decorative" val="1"/>
              </a:ext>
            </a:extLst>
          </p:cNvPr>
          <p:cNvSpPr>
            <a:spLocks noGrp="1"/>
          </p:cNvSpPr>
          <p:nvPr>
            <p:ph type="body" sz="quarter" idx="18" hasCustomPrompt="1"/>
          </p:nvPr>
        </p:nvSpPr>
        <p:spPr>
          <a:xfrm>
            <a:off x="768096" y="1656522"/>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12" name="Agenda item 1 description">
            <a:extLst>
              <a:ext uri="{FF2B5EF4-FFF2-40B4-BE49-F238E27FC236}">
                <a16:creationId xmlns:a16="http://schemas.microsoft.com/office/drawing/2014/main" id="{98A48C77-D94E-F45A-365C-EB5799D2546D}"/>
              </a:ext>
              <a:ext uri="{C183D7F6-B498-43B3-948B-1728B52AA6E4}">
                <adec:decorative xmlns:adec="http://schemas.microsoft.com/office/drawing/2017/decorative" val="0"/>
              </a:ext>
            </a:extLst>
          </p:cNvPr>
          <p:cNvSpPr>
            <a:spLocks noGrp="1"/>
          </p:cNvSpPr>
          <p:nvPr>
            <p:ph type="body" sz="quarter" idx="16" hasCustomPrompt="1"/>
          </p:nvPr>
        </p:nvSpPr>
        <p:spPr>
          <a:xfrm>
            <a:off x="1533306" y="1656522"/>
            <a:ext cx="5328000"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1</a:t>
            </a:r>
          </a:p>
        </p:txBody>
      </p:sp>
      <p:sp>
        <p:nvSpPr>
          <p:cNvPr id="6" name="Agenda line 1 Placeholder">
            <a:extLst>
              <a:ext uri="{FF2B5EF4-FFF2-40B4-BE49-F238E27FC236}">
                <a16:creationId xmlns:a16="http://schemas.microsoft.com/office/drawing/2014/main" id="{257172E3-3355-D363-396B-8BF62229E6FD}"/>
              </a:ext>
              <a:ext uri="{C183D7F6-B498-43B3-948B-1728B52AA6E4}">
                <adec:decorative xmlns:adec="http://schemas.microsoft.com/office/drawing/2017/decorative" val="1"/>
              </a:ext>
            </a:extLst>
          </p:cNvPr>
          <p:cNvSpPr>
            <a:spLocks noGrp="1"/>
          </p:cNvSpPr>
          <p:nvPr>
            <p:ph sz="quarter" idx="38" hasCustomPrompt="1"/>
          </p:nvPr>
        </p:nvSpPr>
        <p:spPr>
          <a:xfrm>
            <a:off x="1531937" y="2212848"/>
            <a:ext cx="5328000" cy="9144"/>
          </a:xfrm>
          <a:prstGeom prst="rect">
            <a:avLst/>
          </a:prstGeom>
          <a:solidFill>
            <a:srgbClr val="CCCCCC"/>
          </a:solidFill>
          <a:ln>
            <a:noFill/>
          </a:ln>
        </p:spPr>
        <p:txBody>
          <a:bodyPr/>
          <a:lstStyle>
            <a:lvl1pPr marL="0" indent="0">
              <a:buNone/>
              <a:defRPr sz="100">
                <a:solidFill>
                  <a:schemeClr val="tx1"/>
                </a:solidFill>
              </a:defRPr>
            </a:lvl1pPr>
          </a:lstStyle>
          <a:p>
            <a:pPr lvl="0"/>
            <a:r>
              <a:rPr lang="en-US" noProof="0"/>
              <a:t>.</a:t>
            </a:r>
          </a:p>
        </p:txBody>
      </p:sp>
      <p:sp>
        <p:nvSpPr>
          <p:cNvPr id="15" name="Agenda item 2">
            <a:extLst>
              <a:ext uri="{FF2B5EF4-FFF2-40B4-BE49-F238E27FC236}">
                <a16:creationId xmlns:a16="http://schemas.microsoft.com/office/drawing/2014/main" id="{2D77AD32-FE01-AAA7-1AA3-59E2CD04FE9A}"/>
              </a:ext>
              <a:ext uri="{C183D7F6-B498-43B3-948B-1728B52AA6E4}">
                <adec:decorative xmlns:adec="http://schemas.microsoft.com/office/drawing/2017/decorative" val="1"/>
              </a:ext>
            </a:extLst>
          </p:cNvPr>
          <p:cNvSpPr>
            <a:spLocks noGrp="1"/>
          </p:cNvSpPr>
          <p:nvPr>
            <p:ph type="body" sz="quarter" idx="19" hasCustomPrompt="1"/>
          </p:nvPr>
        </p:nvSpPr>
        <p:spPr>
          <a:xfrm>
            <a:off x="768096" y="2430225"/>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33" name="Agenda item 2 description">
            <a:extLst>
              <a:ext uri="{FF2B5EF4-FFF2-40B4-BE49-F238E27FC236}">
                <a16:creationId xmlns:a16="http://schemas.microsoft.com/office/drawing/2014/main" id="{8AB164F9-C2DE-460C-03EB-191C8F2D034C}"/>
              </a:ext>
              <a:ext uri="{C183D7F6-B498-43B3-948B-1728B52AA6E4}">
                <adec:decorative xmlns:adec="http://schemas.microsoft.com/office/drawing/2017/decorative" val="0"/>
              </a:ext>
            </a:extLst>
          </p:cNvPr>
          <p:cNvSpPr>
            <a:spLocks noGrp="1"/>
          </p:cNvSpPr>
          <p:nvPr>
            <p:ph type="body" sz="quarter" idx="27" hasCustomPrompt="1"/>
          </p:nvPr>
        </p:nvSpPr>
        <p:spPr>
          <a:xfrm>
            <a:off x="1531220" y="2430225"/>
            <a:ext cx="5324694"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2</a:t>
            </a:r>
          </a:p>
        </p:txBody>
      </p:sp>
      <p:sp>
        <p:nvSpPr>
          <p:cNvPr id="7" name="Agenda line 2 Placeholder">
            <a:extLst>
              <a:ext uri="{FF2B5EF4-FFF2-40B4-BE49-F238E27FC236}">
                <a16:creationId xmlns:a16="http://schemas.microsoft.com/office/drawing/2014/main" id="{1D6E6D62-436F-5CA4-D0E5-064A2FA06AD4}"/>
              </a:ext>
              <a:ext uri="{C183D7F6-B498-43B3-948B-1728B52AA6E4}">
                <adec:decorative xmlns:adec="http://schemas.microsoft.com/office/drawing/2017/decorative" val="1"/>
              </a:ext>
            </a:extLst>
          </p:cNvPr>
          <p:cNvSpPr>
            <a:spLocks noGrp="1"/>
          </p:cNvSpPr>
          <p:nvPr>
            <p:ph sz="quarter" idx="39" hasCustomPrompt="1"/>
          </p:nvPr>
        </p:nvSpPr>
        <p:spPr>
          <a:xfrm>
            <a:off x="1536192" y="2990088"/>
            <a:ext cx="5328000" cy="9144"/>
          </a:xfrm>
          <a:prstGeom prst="rect">
            <a:avLst/>
          </a:prstGeom>
          <a:solidFill>
            <a:srgbClr val="CCCCCC"/>
          </a:solidFill>
        </p:spPr>
        <p:txBody>
          <a:bodyPr/>
          <a:lstStyle>
            <a:lvl1pPr marL="0" indent="0">
              <a:buNone/>
              <a:defRPr sz="100">
                <a:solidFill>
                  <a:schemeClr val="tx1"/>
                </a:solidFill>
              </a:defRPr>
            </a:lvl1pPr>
          </a:lstStyle>
          <a:p>
            <a:pPr lvl="0"/>
            <a:r>
              <a:rPr lang="en-US" noProof="0"/>
              <a:t>.</a:t>
            </a:r>
          </a:p>
        </p:txBody>
      </p:sp>
      <p:sp>
        <p:nvSpPr>
          <p:cNvPr id="17" name="Agenda item 3">
            <a:extLst>
              <a:ext uri="{FF2B5EF4-FFF2-40B4-BE49-F238E27FC236}">
                <a16:creationId xmlns:a16="http://schemas.microsoft.com/office/drawing/2014/main" id="{D2842598-505D-2249-A666-03620A6069BE}"/>
              </a:ext>
              <a:ext uri="{C183D7F6-B498-43B3-948B-1728B52AA6E4}">
                <adec:decorative xmlns:adec="http://schemas.microsoft.com/office/drawing/2017/decorative" val="1"/>
              </a:ext>
            </a:extLst>
          </p:cNvPr>
          <p:cNvSpPr>
            <a:spLocks noGrp="1"/>
          </p:cNvSpPr>
          <p:nvPr>
            <p:ph type="body" sz="quarter" idx="20" hasCustomPrompt="1"/>
          </p:nvPr>
        </p:nvSpPr>
        <p:spPr>
          <a:xfrm>
            <a:off x="768096" y="3203928"/>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34" name="Agenda item 3 description">
            <a:extLst>
              <a:ext uri="{FF2B5EF4-FFF2-40B4-BE49-F238E27FC236}">
                <a16:creationId xmlns:a16="http://schemas.microsoft.com/office/drawing/2014/main" id="{0B284BE8-B9B1-CE6C-820E-BE74D3DFF39E}"/>
              </a:ext>
              <a:ext uri="{C183D7F6-B498-43B3-948B-1728B52AA6E4}">
                <adec:decorative xmlns:adec="http://schemas.microsoft.com/office/drawing/2017/decorative" val="0"/>
              </a:ext>
            </a:extLst>
          </p:cNvPr>
          <p:cNvSpPr>
            <a:spLocks noGrp="1"/>
          </p:cNvSpPr>
          <p:nvPr>
            <p:ph type="body" sz="quarter" idx="28" hasCustomPrompt="1"/>
          </p:nvPr>
        </p:nvSpPr>
        <p:spPr>
          <a:xfrm>
            <a:off x="1531220" y="3203928"/>
            <a:ext cx="5324694"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3</a:t>
            </a:r>
          </a:p>
        </p:txBody>
      </p:sp>
      <p:sp>
        <p:nvSpPr>
          <p:cNvPr id="9" name="Agenda line 3 Placeholder">
            <a:extLst>
              <a:ext uri="{FF2B5EF4-FFF2-40B4-BE49-F238E27FC236}">
                <a16:creationId xmlns:a16="http://schemas.microsoft.com/office/drawing/2014/main" id="{64FEA698-3CEC-142B-2103-2537506FF81C}"/>
              </a:ext>
              <a:ext uri="{C183D7F6-B498-43B3-948B-1728B52AA6E4}">
                <adec:decorative xmlns:adec="http://schemas.microsoft.com/office/drawing/2017/decorative" val="1"/>
              </a:ext>
            </a:extLst>
          </p:cNvPr>
          <p:cNvSpPr>
            <a:spLocks noGrp="1"/>
          </p:cNvSpPr>
          <p:nvPr>
            <p:ph sz="quarter" idx="40" hasCustomPrompt="1"/>
          </p:nvPr>
        </p:nvSpPr>
        <p:spPr>
          <a:xfrm>
            <a:off x="1536192" y="3767328"/>
            <a:ext cx="5328000" cy="9144"/>
          </a:xfrm>
          <a:prstGeom prst="rect">
            <a:avLst/>
          </a:prstGeom>
          <a:solidFill>
            <a:srgbClr val="CCCCCC"/>
          </a:solidFill>
        </p:spPr>
        <p:txBody>
          <a:bodyPr/>
          <a:lstStyle>
            <a:lvl1pPr marL="0" indent="0">
              <a:buNone/>
              <a:defRPr sz="100">
                <a:solidFill>
                  <a:schemeClr val="tx1"/>
                </a:solidFill>
              </a:defRPr>
            </a:lvl1pPr>
          </a:lstStyle>
          <a:p>
            <a:pPr lvl="0"/>
            <a:r>
              <a:rPr lang="en-US" noProof="0"/>
              <a:t>.</a:t>
            </a:r>
          </a:p>
        </p:txBody>
      </p:sp>
      <p:sp>
        <p:nvSpPr>
          <p:cNvPr id="32" name="Agenda item 4">
            <a:extLst>
              <a:ext uri="{FF2B5EF4-FFF2-40B4-BE49-F238E27FC236}">
                <a16:creationId xmlns:a16="http://schemas.microsoft.com/office/drawing/2014/main" id="{90361265-A14F-E476-D9E5-D44560CA5164}"/>
              </a:ext>
              <a:ext uri="{C183D7F6-B498-43B3-948B-1728B52AA6E4}">
                <adec:decorative xmlns:adec="http://schemas.microsoft.com/office/drawing/2017/decorative" val="1"/>
              </a:ext>
            </a:extLst>
          </p:cNvPr>
          <p:cNvSpPr>
            <a:spLocks noGrp="1"/>
          </p:cNvSpPr>
          <p:nvPr>
            <p:ph type="body" sz="quarter" idx="26" hasCustomPrompt="1"/>
          </p:nvPr>
        </p:nvSpPr>
        <p:spPr>
          <a:xfrm>
            <a:off x="768096" y="3977631"/>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35" name="Agenda item 4 description">
            <a:extLst>
              <a:ext uri="{FF2B5EF4-FFF2-40B4-BE49-F238E27FC236}">
                <a16:creationId xmlns:a16="http://schemas.microsoft.com/office/drawing/2014/main" id="{8520F02C-48BD-F94F-1559-1FBBBB1E9B72}"/>
              </a:ext>
              <a:ext uri="{C183D7F6-B498-43B3-948B-1728B52AA6E4}">
                <adec:decorative xmlns:adec="http://schemas.microsoft.com/office/drawing/2017/decorative" val="0"/>
              </a:ext>
            </a:extLst>
          </p:cNvPr>
          <p:cNvSpPr>
            <a:spLocks noGrp="1"/>
          </p:cNvSpPr>
          <p:nvPr>
            <p:ph type="body" sz="quarter" idx="29" hasCustomPrompt="1"/>
          </p:nvPr>
        </p:nvSpPr>
        <p:spPr>
          <a:xfrm>
            <a:off x="1531220" y="3977631"/>
            <a:ext cx="5324694"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4 </a:t>
            </a:r>
          </a:p>
        </p:txBody>
      </p:sp>
      <p:sp>
        <p:nvSpPr>
          <p:cNvPr id="14" name="Agenda line 4 Placeholder">
            <a:extLst>
              <a:ext uri="{FF2B5EF4-FFF2-40B4-BE49-F238E27FC236}">
                <a16:creationId xmlns:a16="http://schemas.microsoft.com/office/drawing/2014/main" id="{294815D1-A6FC-7FA3-10FF-2B021C27896E}"/>
              </a:ext>
              <a:ext uri="{C183D7F6-B498-43B3-948B-1728B52AA6E4}">
                <adec:decorative xmlns:adec="http://schemas.microsoft.com/office/drawing/2017/decorative" val="1"/>
              </a:ext>
            </a:extLst>
          </p:cNvPr>
          <p:cNvSpPr>
            <a:spLocks noGrp="1"/>
          </p:cNvSpPr>
          <p:nvPr>
            <p:ph sz="quarter" idx="42" hasCustomPrompt="1"/>
          </p:nvPr>
        </p:nvSpPr>
        <p:spPr>
          <a:xfrm>
            <a:off x="1536192" y="4535424"/>
            <a:ext cx="5328000" cy="9144"/>
          </a:xfrm>
          <a:prstGeom prst="rect">
            <a:avLst/>
          </a:prstGeom>
          <a:solidFill>
            <a:srgbClr val="CCCCCC"/>
          </a:solidFill>
        </p:spPr>
        <p:txBody>
          <a:bodyPr/>
          <a:lstStyle>
            <a:lvl1pPr marL="0" indent="0">
              <a:buNone/>
              <a:defRPr sz="100">
                <a:solidFill>
                  <a:schemeClr val="tx1"/>
                </a:solidFill>
              </a:defRPr>
            </a:lvl1pPr>
          </a:lstStyle>
          <a:p>
            <a:pPr lvl="0"/>
            <a:r>
              <a:rPr lang="en-US" noProof="0"/>
              <a:t>.</a:t>
            </a:r>
          </a:p>
        </p:txBody>
      </p:sp>
      <p:sp>
        <p:nvSpPr>
          <p:cNvPr id="19" name="Agenda item 5">
            <a:extLst>
              <a:ext uri="{FF2B5EF4-FFF2-40B4-BE49-F238E27FC236}">
                <a16:creationId xmlns:a16="http://schemas.microsoft.com/office/drawing/2014/main" id="{9BC64A6F-E796-8052-BDC4-C41A84E890AC}"/>
              </a:ext>
              <a:ext uri="{C183D7F6-B498-43B3-948B-1728B52AA6E4}">
                <adec:decorative xmlns:adec="http://schemas.microsoft.com/office/drawing/2017/decorative" val="1"/>
              </a:ext>
            </a:extLst>
          </p:cNvPr>
          <p:cNvSpPr>
            <a:spLocks noGrp="1"/>
          </p:cNvSpPr>
          <p:nvPr>
            <p:ph type="body" sz="quarter" idx="22" hasCustomPrompt="1"/>
          </p:nvPr>
        </p:nvSpPr>
        <p:spPr>
          <a:xfrm>
            <a:off x="768096" y="4751334"/>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36" name="Agenda item 5 description">
            <a:extLst>
              <a:ext uri="{FF2B5EF4-FFF2-40B4-BE49-F238E27FC236}">
                <a16:creationId xmlns:a16="http://schemas.microsoft.com/office/drawing/2014/main" id="{2A36E3F2-5923-CCBC-97A9-3E586E1CF53B}"/>
              </a:ext>
              <a:ext uri="{C183D7F6-B498-43B3-948B-1728B52AA6E4}">
                <adec:decorative xmlns:adec="http://schemas.microsoft.com/office/drawing/2017/decorative" val="0"/>
              </a:ext>
            </a:extLst>
          </p:cNvPr>
          <p:cNvSpPr>
            <a:spLocks noGrp="1"/>
          </p:cNvSpPr>
          <p:nvPr>
            <p:ph type="body" sz="quarter" idx="30" hasCustomPrompt="1"/>
          </p:nvPr>
        </p:nvSpPr>
        <p:spPr>
          <a:xfrm>
            <a:off x="1531220" y="4751334"/>
            <a:ext cx="5324694"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5</a:t>
            </a:r>
          </a:p>
        </p:txBody>
      </p:sp>
      <p:sp>
        <p:nvSpPr>
          <p:cNvPr id="16" name="Agenda line 5 Placeholder">
            <a:extLst>
              <a:ext uri="{FF2B5EF4-FFF2-40B4-BE49-F238E27FC236}">
                <a16:creationId xmlns:a16="http://schemas.microsoft.com/office/drawing/2014/main" id="{5BC826FD-42D6-F330-42BD-1B51308F53DA}"/>
              </a:ext>
              <a:ext uri="{C183D7F6-B498-43B3-948B-1728B52AA6E4}">
                <adec:decorative xmlns:adec="http://schemas.microsoft.com/office/drawing/2017/decorative" val="1"/>
              </a:ext>
            </a:extLst>
          </p:cNvPr>
          <p:cNvSpPr>
            <a:spLocks noGrp="1"/>
          </p:cNvSpPr>
          <p:nvPr>
            <p:ph sz="quarter" idx="43" hasCustomPrompt="1"/>
          </p:nvPr>
        </p:nvSpPr>
        <p:spPr>
          <a:xfrm>
            <a:off x="1536192" y="5312664"/>
            <a:ext cx="5328000" cy="9144"/>
          </a:xfrm>
          <a:prstGeom prst="rect">
            <a:avLst/>
          </a:prstGeom>
          <a:solidFill>
            <a:srgbClr val="CCCCCC"/>
          </a:solidFill>
        </p:spPr>
        <p:txBody>
          <a:bodyPr/>
          <a:lstStyle>
            <a:lvl1pPr marL="0" indent="0">
              <a:buNone/>
              <a:defRPr sz="100">
                <a:solidFill>
                  <a:schemeClr val="tx1"/>
                </a:solidFill>
              </a:defRPr>
            </a:lvl1pPr>
          </a:lstStyle>
          <a:p>
            <a:pPr lvl="0"/>
            <a:r>
              <a:rPr lang="en-US" noProof="0"/>
              <a:t>.</a:t>
            </a:r>
          </a:p>
        </p:txBody>
      </p:sp>
      <p:sp>
        <p:nvSpPr>
          <p:cNvPr id="21" name="Agenda item 6">
            <a:extLst>
              <a:ext uri="{FF2B5EF4-FFF2-40B4-BE49-F238E27FC236}">
                <a16:creationId xmlns:a16="http://schemas.microsoft.com/office/drawing/2014/main" id="{1B9398C7-9BFD-530A-AAD5-5DB929ACE1DB}"/>
              </a:ext>
              <a:ext uri="{C183D7F6-B498-43B3-948B-1728B52AA6E4}">
                <adec:decorative xmlns:adec="http://schemas.microsoft.com/office/drawing/2017/decorative" val="1"/>
              </a:ext>
            </a:extLst>
          </p:cNvPr>
          <p:cNvSpPr>
            <a:spLocks noGrp="1"/>
          </p:cNvSpPr>
          <p:nvPr>
            <p:ph type="body" sz="quarter" idx="24" hasCustomPrompt="1"/>
          </p:nvPr>
        </p:nvSpPr>
        <p:spPr>
          <a:xfrm>
            <a:off x="768096" y="5525036"/>
            <a:ext cx="566928" cy="567790"/>
          </a:xfrm>
          <a:prstGeom prst="rect">
            <a:avLst/>
          </a:prstGeom>
          <a:solidFill>
            <a:srgbClr val="CCCCCC"/>
          </a:solidFill>
          <a:ln>
            <a:solidFill>
              <a:srgbClr val="CCCCCC"/>
            </a:solidFill>
          </a:ln>
        </p:spPr>
        <p:txBody>
          <a:bodyPr wrap="square" lIns="0" tIns="0" rIns="0" bIns="0" anchor="ctr">
            <a:noAutofit/>
          </a:bodyPr>
          <a:lstStyle>
            <a:lvl1pPr marL="0" marR="0" indent="0" algn="ctr" defTabSz="914400" rtl="0" eaLnBrk="1" fontAlgn="auto" latinLnBrk="0" hangingPunct="1">
              <a:lnSpc>
                <a:spcPct val="100000"/>
              </a:lnSpc>
              <a:spcBef>
                <a:spcPts val="0"/>
              </a:spcBef>
              <a:spcAft>
                <a:spcPts val="0"/>
              </a:spcAft>
              <a:buClrTx/>
              <a:buSzTx/>
              <a:buFontTx/>
              <a:buNone/>
              <a:tabLst/>
              <a:defRPr sz="2400">
                <a:solidFill>
                  <a:schemeClr val="tx1"/>
                </a:soli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noProof="0"/>
              <a:t>X</a:t>
            </a:r>
          </a:p>
        </p:txBody>
      </p:sp>
      <p:sp>
        <p:nvSpPr>
          <p:cNvPr id="37" name="Agenda item 6 description">
            <a:extLst>
              <a:ext uri="{FF2B5EF4-FFF2-40B4-BE49-F238E27FC236}">
                <a16:creationId xmlns:a16="http://schemas.microsoft.com/office/drawing/2014/main" id="{7D7BE22F-DA85-C34B-5FFD-B711790E06D2}"/>
              </a:ext>
              <a:ext uri="{C183D7F6-B498-43B3-948B-1728B52AA6E4}">
                <adec:decorative xmlns:adec="http://schemas.microsoft.com/office/drawing/2017/decorative" val="0"/>
              </a:ext>
            </a:extLst>
          </p:cNvPr>
          <p:cNvSpPr>
            <a:spLocks noGrp="1"/>
          </p:cNvSpPr>
          <p:nvPr>
            <p:ph type="body" sz="quarter" idx="31" hasCustomPrompt="1"/>
          </p:nvPr>
        </p:nvSpPr>
        <p:spPr>
          <a:xfrm>
            <a:off x="1531220" y="5525036"/>
            <a:ext cx="5324694" cy="566928"/>
          </a:xfrm>
          <a:prstGeom prst="rect">
            <a:avLst/>
          </a:prstGeom>
          <a:ln>
            <a:noFill/>
          </a:ln>
        </p:spPr>
        <p:txBody>
          <a:bodyPr wrap="square" lIns="0" tIns="0" rIns="0" bIns="0" anchor="ctr" anchorCtr="0">
            <a:noAutofit/>
          </a:bodyPr>
          <a:lstStyle>
            <a:lvl1pPr marL="12700" indent="-12700" algn="l">
              <a:buNone/>
              <a:tabLst/>
              <a:defRPr sz="1800"/>
            </a:lvl1pPr>
          </a:lstStyle>
          <a:p>
            <a:pPr algn="l"/>
            <a:r>
              <a:rPr lang="en-US" noProof="0"/>
              <a:t>Click to add agenda item 6</a:t>
            </a:r>
          </a:p>
        </p:txBody>
      </p:sp>
      <p:sp>
        <p:nvSpPr>
          <p:cNvPr id="11" name="Agenda line 6 Placeholder">
            <a:extLst>
              <a:ext uri="{FF2B5EF4-FFF2-40B4-BE49-F238E27FC236}">
                <a16:creationId xmlns:a16="http://schemas.microsoft.com/office/drawing/2014/main" id="{69551B19-5FB8-119B-B488-08BCF0E6B506}"/>
              </a:ext>
              <a:ext uri="{C183D7F6-B498-43B3-948B-1728B52AA6E4}">
                <adec:decorative xmlns:adec="http://schemas.microsoft.com/office/drawing/2017/decorative" val="1"/>
              </a:ext>
            </a:extLst>
          </p:cNvPr>
          <p:cNvSpPr>
            <a:spLocks noGrp="1"/>
          </p:cNvSpPr>
          <p:nvPr>
            <p:ph sz="quarter" idx="41" hasCustomPrompt="1"/>
          </p:nvPr>
        </p:nvSpPr>
        <p:spPr>
          <a:xfrm>
            <a:off x="1536192" y="6080759"/>
            <a:ext cx="5328000" cy="9144"/>
          </a:xfrm>
          <a:prstGeom prst="rect">
            <a:avLst/>
          </a:prstGeom>
          <a:solidFill>
            <a:srgbClr val="CCCCCC"/>
          </a:solidFill>
          <a:ln>
            <a:noFill/>
          </a:ln>
        </p:spPr>
        <p:txBody>
          <a:bodyPr/>
          <a:lstStyle>
            <a:lvl1pPr marL="0" indent="0">
              <a:buNone/>
              <a:defRPr sz="100">
                <a:solidFill>
                  <a:schemeClr val="tx1"/>
                </a:solidFill>
              </a:defRPr>
            </a:lvl1pPr>
          </a:lstStyle>
          <a:p>
            <a:pPr lvl="0"/>
            <a:r>
              <a:rPr lang="en-US" noProof="0"/>
              <a:t>.</a:t>
            </a:r>
          </a:p>
        </p:txBody>
      </p:sp>
      <p:sp>
        <p:nvSpPr>
          <p:cNvPr id="10" name="Picture Placeholder 20">
            <a:extLst>
              <a:ext uri="{FF2B5EF4-FFF2-40B4-BE49-F238E27FC236}">
                <a16:creationId xmlns:a16="http://schemas.microsoft.com/office/drawing/2014/main" id="{248D24D7-EC9C-F974-7D82-7F4B6F87926D}"/>
              </a:ext>
              <a:ext uri="{C183D7F6-B498-43B3-948B-1728B52AA6E4}">
                <adec:decorative xmlns:adec="http://schemas.microsoft.com/office/drawing/2017/decorative" val="1"/>
              </a:ext>
            </a:extLst>
          </p:cNvPr>
          <p:cNvSpPr>
            <a:spLocks noGrp="1"/>
          </p:cNvSpPr>
          <p:nvPr>
            <p:ph type="pic" sz="quarter" idx="14" hasCustomPrompt="1"/>
          </p:nvPr>
        </p:nvSpPr>
        <p:spPr>
          <a:xfrm>
            <a:off x="7620000" y="765176"/>
            <a:ext cx="3805238" cy="5327650"/>
          </a:xfrm>
          <a:prstGeom prst="rect">
            <a:avLst/>
          </a:prstGeom>
        </p:spPr>
        <p:txBody>
          <a:bodyPr lIns="0" tIns="0" rIns="0" bIns="0">
            <a:noAutofit/>
          </a:bodyPr>
          <a:lstStyle>
            <a:lvl1pPr marL="0" indent="0">
              <a:spcBef>
                <a:spcPts val="500"/>
              </a:spcBef>
              <a:buNone/>
              <a:defRPr lang="en-GB" sz="1800" kern="1200" baseline="0" noProof="0" dirty="0" smtClean="0">
                <a:solidFill>
                  <a:schemeClr val="tx1"/>
                </a:solidFill>
                <a:latin typeface="Arial" pitchFamily="34" charset="0"/>
                <a:ea typeface="+mn-ea"/>
                <a:cs typeface="+mn-cs"/>
                <a:sym typeface="Wingdings" panose="05000000000000000000" pitchFamily="2" charset="2"/>
              </a:defRPr>
            </a:lvl1pPr>
          </a:lstStyle>
          <a:p>
            <a:r>
              <a:rPr lang="en-US" noProof="0"/>
              <a:t>Click icon to add image. Images are available to download from the Brand Source image librarybrand.cgi.com</a:t>
            </a:r>
          </a:p>
        </p:txBody>
      </p:sp>
      <p:sp>
        <p:nvSpPr>
          <p:cNvPr id="2" name="Footer Placeholder 1">
            <a:extLst>
              <a:ext uri="{FF2B5EF4-FFF2-40B4-BE49-F238E27FC236}">
                <a16:creationId xmlns:a16="http://schemas.microsoft.com/office/drawing/2014/main" id="{11E23B5B-86A5-9929-E075-CFDE6B46C894}"/>
              </a:ext>
              <a:ext uri="{C183D7F6-B498-43B3-948B-1728B52AA6E4}">
                <adec:decorative xmlns:adec="http://schemas.microsoft.com/office/drawing/2017/decorative" val="1"/>
              </a:ext>
            </a:extLst>
          </p:cNvPr>
          <p:cNvSpPr>
            <a:spLocks noGrp="1"/>
          </p:cNvSpPr>
          <p:nvPr>
            <p:ph type="ftr" sz="quarter" idx="45"/>
          </p:nvPr>
        </p:nvSpPr>
        <p:spPr/>
        <p:txBody>
          <a:bodyPr/>
          <a:lstStyle/>
          <a:p>
            <a:endParaRPr lang="en-US" noProof="0"/>
          </a:p>
        </p:txBody>
      </p:sp>
      <p:sp>
        <p:nvSpPr>
          <p:cNvPr id="4" name="Slide Number Placeholder 3">
            <a:extLst>
              <a:ext uri="{FF2B5EF4-FFF2-40B4-BE49-F238E27FC236}">
                <a16:creationId xmlns:a16="http://schemas.microsoft.com/office/drawing/2014/main" id="{8C7834B6-7F1E-DDCB-2FF1-903263236C2C}"/>
              </a:ext>
              <a:ext uri="{C183D7F6-B498-43B3-948B-1728B52AA6E4}">
                <adec:decorative xmlns:adec="http://schemas.microsoft.com/office/drawing/2017/decorative" val="1"/>
              </a:ext>
            </a:extLst>
          </p:cNvPr>
          <p:cNvSpPr>
            <a:spLocks noGrp="1"/>
          </p:cNvSpPr>
          <p:nvPr>
            <p:ph type="sldNum" sz="quarter" idx="11"/>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704483212"/>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slide – Layou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14A61-5FF4-45DD-DAC3-987C6FEDD01B}"/>
              </a:ext>
            </a:extLst>
          </p:cNvPr>
          <p:cNvSpPr>
            <a:spLocks noGrp="1"/>
          </p:cNvSpPr>
          <p:nvPr>
            <p:ph type="title" hasCustomPrompt="1"/>
          </p:nvPr>
        </p:nvSpPr>
        <p:spPr>
          <a:xfrm>
            <a:off x="4583114" y="682514"/>
            <a:ext cx="6842124" cy="532765"/>
          </a:xfrm>
        </p:spPr>
        <p:txBody>
          <a:bodyPr/>
          <a:lstStyle/>
          <a:p>
            <a:r>
              <a:rPr lang="en-US"/>
              <a:t>Agenda slide layout 5 - click to add title</a:t>
            </a:r>
          </a:p>
        </p:txBody>
      </p:sp>
      <p:sp>
        <p:nvSpPr>
          <p:cNvPr id="9" name="Content Placeholder 20">
            <a:extLst>
              <a:ext uri="{FF2B5EF4-FFF2-40B4-BE49-F238E27FC236}">
                <a16:creationId xmlns:a16="http://schemas.microsoft.com/office/drawing/2014/main" id="{F3FE636F-7D6F-A556-CB63-5058ECC92133}"/>
              </a:ext>
            </a:extLst>
          </p:cNvPr>
          <p:cNvSpPr>
            <a:spLocks noGrp="1"/>
          </p:cNvSpPr>
          <p:nvPr>
            <p:ph sz="quarter" idx="17" hasCustomPrompt="1"/>
          </p:nvPr>
        </p:nvSpPr>
        <p:spPr>
          <a:xfrm>
            <a:off x="4583114" y="1656522"/>
            <a:ext cx="6842124" cy="4436304"/>
          </a:xfrm>
          <a:prstGeom prst="rect">
            <a:avLst/>
          </a:prstGeom>
          <a:noFill/>
        </p:spPr>
        <p:txBody>
          <a:bodyPr lIns="0" tIns="0" rIns="0" bIns="0">
            <a:noAutofit/>
          </a:bodyPr>
          <a:lstStyle>
            <a:lvl1pPr marL="0" indent="0">
              <a:lnSpc>
                <a:spcPct val="150000"/>
              </a:lnSpc>
              <a:spcBef>
                <a:spcPts val="500"/>
              </a:spcBef>
              <a:buClr>
                <a:schemeClr val="tx1"/>
              </a:buClr>
              <a:buSzPct val="110000"/>
              <a:buFont typeface="Arial" pitchFamily="34" charset="0"/>
              <a:buNone/>
              <a:tabLst>
                <a:tab pos="2005013" algn="l"/>
              </a:tabLst>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Pct val="100000"/>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1</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2</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3</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4</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5</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6</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7</a:t>
            </a:r>
            <a:endParaRPr lang="en-US" sz="2000" b="0" i="0" u="none" strike="noStrike" noProof="0">
              <a:effectLst/>
              <a:latin typeface="Arial" panose="020B0604020202020204" pitchFamily="34" charset="0"/>
            </a:endParaRPr>
          </a:p>
          <a:p>
            <a:pPr marL="0" indent="0" algn="l" rtl="0" eaLnBrk="1" fontAlgn="ctr" latinLnBrk="0" hangingPunct="1">
              <a:spcBef>
                <a:spcPts val="0"/>
              </a:spcBef>
              <a:spcAft>
                <a:spcPts val="0"/>
              </a:spcAft>
            </a:pP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00.00</a:t>
            </a:r>
            <a:r>
              <a:rPr lang="en-US" sz="2000" b="0" i="0" u="none" strike="noStrike" kern="1200" baseline="0" noProof="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2000" b="0" i="0" u="none" strike="noStrike" kern="1200" noProof="0">
                <a:solidFill>
                  <a:srgbClr val="000000"/>
                </a:solidFill>
                <a:effectLst/>
                <a:latin typeface="Arial" panose="020B0604020202020204" pitchFamily="34" charset="0"/>
                <a:ea typeface="Arial" panose="020B0604020202020204" pitchFamily="34" charset="0"/>
                <a:cs typeface="Arial" panose="020B0604020202020204" pitchFamily="34" charset="0"/>
              </a:rPr>
              <a:t>– 00.00	Agenda item 8</a:t>
            </a:r>
            <a:endParaRPr lang="en-US" sz="2000" b="0" i="0" u="none" strike="noStrike" noProof="0">
              <a:effectLst/>
              <a:latin typeface="Arial" panose="020B0604020202020204" pitchFamily="34" charset="0"/>
            </a:endParaRPr>
          </a:p>
        </p:txBody>
      </p:sp>
      <p:sp>
        <p:nvSpPr>
          <p:cNvPr id="8" name="Picture Placeholder 20">
            <a:extLst>
              <a:ext uri="{FF2B5EF4-FFF2-40B4-BE49-F238E27FC236}">
                <a16:creationId xmlns:a16="http://schemas.microsoft.com/office/drawing/2014/main" id="{E413754F-2B72-0B3F-616B-8E40CF51EF4C}"/>
              </a:ext>
              <a:ext uri="{C183D7F6-B498-43B3-948B-1728B52AA6E4}">
                <adec:decorative xmlns:adec="http://schemas.microsoft.com/office/drawing/2017/decorative" val="1"/>
              </a:ext>
            </a:extLst>
          </p:cNvPr>
          <p:cNvSpPr>
            <a:spLocks noGrp="1"/>
          </p:cNvSpPr>
          <p:nvPr>
            <p:ph type="pic" sz="quarter" idx="14" hasCustomPrompt="1"/>
          </p:nvPr>
        </p:nvSpPr>
        <p:spPr>
          <a:xfrm>
            <a:off x="791689" y="765176"/>
            <a:ext cx="3000849" cy="5327650"/>
          </a:xfrm>
          <a:prstGeom prst="rect">
            <a:avLst/>
          </a:prstGeom>
        </p:spPr>
        <p:txBody>
          <a:bodyPr lIns="0" tIns="0" rIns="0" bIns="0">
            <a:noAutofit/>
          </a:bodyPr>
          <a:lstStyle>
            <a:lvl1pPr marL="0" indent="0">
              <a:spcBef>
                <a:spcPts val="500"/>
              </a:spcBef>
              <a:buNone/>
              <a:defRPr lang="en-GB" sz="1800" kern="1200" baseline="0" noProof="0" dirty="0" smtClean="0">
                <a:solidFill>
                  <a:schemeClr val="tx1"/>
                </a:solidFill>
                <a:latin typeface="Arial" pitchFamily="34" charset="0"/>
                <a:ea typeface="+mn-ea"/>
                <a:cs typeface="+mn-cs"/>
                <a:sym typeface="Wingdings" panose="05000000000000000000" pitchFamily="2" charset="2"/>
              </a:defRPr>
            </a:lvl1pPr>
          </a:lstStyle>
          <a:p>
            <a:r>
              <a:rPr lang="en-US" noProof="0"/>
              <a:t>Click icon to add image. Images are available to download from the Brand Source image library  brand.cgi.com</a:t>
            </a:r>
          </a:p>
        </p:txBody>
      </p:sp>
      <p:sp>
        <p:nvSpPr>
          <p:cNvPr id="3" name="Footer Placeholder 2">
            <a:extLst>
              <a:ext uri="{FF2B5EF4-FFF2-40B4-BE49-F238E27FC236}">
                <a16:creationId xmlns:a16="http://schemas.microsoft.com/office/drawing/2014/main" id="{0950AFE0-3AA7-9C01-557E-34036BE2B914}"/>
              </a:ext>
              <a:ext uri="{C183D7F6-B498-43B3-948B-1728B52AA6E4}">
                <adec:decorative xmlns:adec="http://schemas.microsoft.com/office/drawing/2017/decorative" val="1"/>
              </a:ext>
            </a:extLst>
          </p:cNvPr>
          <p:cNvSpPr>
            <a:spLocks noGrp="1"/>
          </p:cNvSpPr>
          <p:nvPr>
            <p:ph type="ftr" sz="quarter" idx="19"/>
          </p:nvPr>
        </p:nvSpPr>
        <p:spPr>
          <a:xfrm>
            <a:off x="4038600" y="6967728"/>
            <a:ext cx="4114800" cy="137160"/>
          </a:xfrm>
        </p:spPr>
        <p:txBody>
          <a:bodyPr/>
          <a:lstStyle/>
          <a:p>
            <a:endParaRPr lang="en-US" noProof="0"/>
          </a:p>
        </p:txBody>
      </p:sp>
      <p:sp>
        <p:nvSpPr>
          <p:cNvPr id="7" name="Slide Number Placeholder">
            <a:extLst>
              <a:ext uri="{FF2B5EF4-FFF2-40B4-BE49-F238E27FC236}">
                <a16:creationId xmlns:a16="http://schemas.microsoft.com/office/drawing/2014/main" id="{72679693-BA13-5E4E-91BE-1606A75B027B}"/>
              </a:ext>
              <a:ext uri="{C183D7F6-B498-43B3-948B-1728B52AA6E4}">
                <adec:decorative xmlns:adec="http://schemas.microsoft.com/office/drawing/2017/decorative" val="1"/>
              </a:ext>
            </a:extLst>
          </p:cNvPr>
          <p:cNvSpPr>
            <a:spLocks noGrp="1"/>
          </p:cNvSpPr>
          <p:nvPr>
            <p:ph type="sldNum" sz="quarter" idx="4"/>
          </p:nvPr>
        </p:nvSpPr>
        <p:spPr>
          <a:xfrm>
            <a:off x="11163034" y="6967728"/>
            <a:ext cx="261660" cy="137160"/>
          </a:xfrm>
          <a:prstGeom prst="rect">
            <a:avLst/>
          </a:prstGeom>
        </p:spPr>
        <p:txBody>
          <a:bodyPr wrap="square" lIns="0" tIns="0" rIns="0" bIns="0" anchor="ctr" anchorCtr="0">
            <a:noAutofit/>
          </a:bodyPr>
          <a:lstStyle>
            <a:lvl1pPr algn="r">
              <a:defRPr lang="en-GB" sz="900" kern="1200" noProof="0" smtClean="0">
                <a:solidFill>
                  <a:srgbClr val="E6E6E6"/>
                </a:solidFill>
                <a:latin typeface="+mn-lt"/>
                <a:ea typeface="+mn-ea"/>
                <a:cs typeface="Arial" pitchFamily="34" charset="0"/>
              </a:defRPr>
            </a:lvl1p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907581607"/>
      </p:ext>
    </p:extLst>
  </p:cSld>
  <p:clrMapOvr>
    <a:masterClrMapping/>
  </p:clrMapOvr>
  <p:transition/>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ead Only 2">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r>
              <a:rPr lang="en-US" sz="16600" noProof="0">
                <a:solidFill>
                  <a:schemeClr val="bg1"/>
                </a:solidFill>
              </a:rPr>
              <a:t>Content</a:t>
            </a:r>
            <a:br>
              <a:rPr lang="en-US" sz="16600" noProof="0">
                <a:solidFill>
                  <a:schemeClr val="bg1"/>
                </a:solidFill>
              </a:rPr>
            </a:br>
            <a:r>
              <a:rPr lang="en-US" sz="16600" noProof="0">
                <a:solidFill>
                  <a:schemeClr val="bg1"/>
                </a:solidFill>
              </a:rPr>
              <a:t>layouts</a:t>
            </a:r>
            <a:endParaRPr lang="en-US" sz="16600">
              <a:solidFill>
                <a:schemeClr val="bg1"/>
              </a:solidFill>
            </a:endParaRPr>
          </a:p>
        </p:txBody>
      </p:sp>
    </p:spTree>
    <p:extLst>
      <p:ext uri="{BB962C8B-B14F-4D97-AF65-F5344CB8AC3E}">
        <p14:creationId xmlns:p14="http://schemas.microsoft.com/office/powerpoint/2010/main" val="3096695318"/>
      </p:ext>
    </p:extLst>
  </p:cSld>
  <p:clrMapOvr>
    <a:masterClrMapping/>
  </p:clrMapOvr>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D62D33-9FEA-F269-5FD5-7B5DB87AA0AE}"/>
              </a:ext>
            </a:extLst>
          </p:cNvPr>
          <p:cNvSpPr>
            <a:spLocks noGrp="1"/>
          </p:cNvSpPr>
          <p:nvPr>
            <p:ph type="title" hasCustomPrompt="1"/>
          </p:nvPr>
        </p:nvSpPr>
        <p:spPr/>
        <p:txBody>
          <a:bodyPr/>
          <a:lstStyle/>
          <a:p>
            <a:r>
              <a:rPr lang="en-US"/>
              <a:t>Standard content slide – click to add title</a:t>
            </a:r>
          </a:p>
        </p:txBody>
      </p:sp>
      <p:sp>
        <p:nvSpPr>
          <p:cNvPr id="5" name="Content Placeholder 20">
            <a:extLst>
              <a:ext uri="{FF2B5EF4-FFF2-40B4-BE49-F238E27FC236}">
                <a16:creationId xmlns:a16="http://schemas.microsoft.com/office/drawing/2014/main" id="{6A54173B-8497-A140-8F24-1AF3E1B758D8}"/>
              </a:ext>
            </a:extLst>
          </p:cNvPr>
          <p:cNvSpPr>
            <a:spLocks noGrp="1"/>
          </p:cNvSpPr>
          <p:nvPr>
            <p:ph sz="quarter" idx="17" hasCustomPrompt="1"/>
          </p:nvPr>
        </p:nvSpPr>
        <p:spPr>
          <a:xfrm>
            <a:off x="766763" y="1527176"/>
            <a:ext cx="10658475" cy="456565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0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a:p>
            <a:pPr lvl="0"/>
            <a:endParaRPr lang="en-US" noProof="0"/>
          </a:p>
        </p:txBody>
      </p:sp>
      <p:sp>
        <p:nvSpPr>
          <p:cNvPr id="6" name="Footer Placeholder 5">
            <a:extLst>
              <a:ext uri="{FF2B5EF4-FFF2-40B4-BE49-F238E27FC236}">
                <a16:creationId xmlns:a16="http://schemas.microsoft.com/office/drawing/2014/main" id="{3D76CFA5-EB83-A561-2284-3D83107B5542}"/>
              </a:ext>
              <a:ext uri="{C183D7F6-B498-43B3-948B-1728B52AA6E4}">
                <adec:decorative xmlns:adec="http://schemas.microsoft.com/office/drawing/2017/decorative" val="1"/>
              </a:ext>
            </a:extLst>
          </p:cNvPr>
          <p:cNvSpPr>
            <a:spLocks noGrp="1"/>
          </p:cNvSpPr>
          <p:nvPr>
            <p:ph type="ftr" sz="quarter" idx="20"/>
          </p:nvPr>
        </p:nvSpPr>
        <p:spPr>
          <a:xfrm>
            <a:off x="4038600" y="6965950"/>
            <a:ext cx="4114800" cy="137160"/>
          </a:xfrm>
        </p:spPr>
        <p:txBody>
          <a:bodyPr/>
          <a:lstStyle/>
          <a:p>
            <a:endParaRPr lang="en-US" noProof="0"/>
          </a:p>
        </p:txBody>
      </p:sp>
      <p:sp>
        <p:nvSpPr>
          <p:cNvPr id="2" name="Slide Number Placeholder 2">
            <a:extLst>
              <a:ext uri="{FF2B5EF4-FFF2-40B4-BE49-F238E27FC236}">
                <a16:creationId xmlns:a16="http://schemas.microsoft.com/office/drawing/2014/main" id="{A9D43B2A-0634-FFFC-5993-893162DDF73C}"/>
              </a:ext>
              <a:ext uri="{C183D7F6-B498-43B3-948B-1728B52AA6E4}">
                <adec:decorative xmlns:adec="http://schemas.microsoft.com/office/drawing/2017/decorative" val="1"/>
              </a:ext>
            </a:extLst>
          </p:cNvPr>
          <p:cNvSpPr>
            <a:spLocks noGrp="1"/>
          </p:cNvSpPr>
          <p:nvPr>
            <p:ph type="sldNum" sz="quarter" idx="10"/>
          </p:nvPr>
        </p:nvSpPr>
        <p:spPr>
          <a:xfrm>
            <a:off x="11163034" y="6965950"/>
            <a:ext cx="261660" cy="137160"/>
          </a:xfrm>
        </p:spPr>
        <p:txBody>
          <a:bodyPr>
            <a:noAutofit/>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492242005"/>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 foo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0D54BB2-D6CB-0180-A851-A5A81129AE1E}"/>
              </a:ext>
            </a:extLst>
          </p:cNvPr>
          <p:cNvSpPr>
            <a:spLocks noGrp="1"/>
          </p:cNvSpPr>
          <p:nvPr>
            <p:ph type="title" hasCustomPrompt="1"/>
          </p:nvPr>
        </p:nvSpPr>
        <p:spPr/>
        <p:txBody>
          <a:bodyPr/>
          <a:lstStyle/>
          <a:p>
            <a:r>
              <a:rPr lang="en-US"/>
              <a:t>Content slide with footer – click to add title</a:t>
            </a:r>
          </a:p>
        </p:txBody>
      </p:sp>
      <p:sp>
        <p:nvSpPr>
          <p:cNvPr id="11" name="Content Placeholder 20">
            <a:extLst>
              <a:ext uri="{FF2B5EF4-FFF2-40B4-BE49-F238E27FC236}">
                <a16:creationId xmlns:a16="http://schemas.microsoft.com/office/drawing/2014/main" id="{664288B6-E25D-149D-CA4E-3AC4D89126D2}"/>
              </a:ext>
            </a:extLst>
          </p:cNvPr>
          <p:cNvSpPr>
            <a:spLocks noGrp="1"/>
          </p:cNvSpPr>
          <p:nvPr>
            <p:ph sz="quarter" idx="17" hasCustomPrompt="1"/>
          </p:nvPr>
        </p:nvSpPr>
        <p:spPr>
          <a:xfrm>
            <a:off x="766763" y="1527047"/>
            <a:ext cx="10658475" cy="352044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Arial" pitchFamily="34" charset="0"/>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0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a:p>
            <a:pPr lvl="0"/>
            <a:endParaRPr lang="en-US" noProof="0"/>
          </a:p>
        </p:txBody>
      </p:sp>
      <p:sp>
        <p:nvSpPr>
          <p:cNvPr id="10" name="Text Placeholder 9">
            <a:extLst>
              <a:ext uri="{FF2B5EF4-FFF2-40B4-BE49-F238E27FC236}">
                <a16:creationId xmlns:a16="http://schemas.microsoft.com/office/drawing/2014/main" id="{E70BE596-BF62-6182-8D96-2B94A0B6D54A}"/>
              </a:ext>
            </a:extLst>
          </p:cNvPr>
          <p:cNvSpPr>
            <a:spLocks noGrp="1"/>
          </p:cNvSpPr>
          <p:nvPr>
            <p:ph type="body" sz="quarter" idx="19"/>
          </p:nvPr>
        </p:nvSpPr>
        <p:spPr>
          <a:xfrm>
            <a:off x="768096" y="5349240"/>
            <a:ext cx="10661904" cy="740664"/>
          </a:xfrm>
          <a:prstGeom prst="rect">
            <a:avLst/>
          </a:prstGeom>
        </p:spPr>
        <p:txBody>
          <a:bodyPr lIns="0" tIns="0" rIns="0" bIns="0"/>
          <a:lstStyle>
            <a:lvl1pPr marL="0" indent="0">
              <a:buNone/>
              <a:defRPr sz="1800" b="0"/>
            </a:lvl1pPr>
            <a:lvl2pPr marL="457200" indent="0">
              <a:buNone/>
              <a:defRPr sz="1800"/>
            </a:lvl2pPr>
            <a:lvl3pPr>
              <a:defRPr sz="1800"/>
            </a:lvl3pPr>
            <a:lvl4pPr>
              <a:defRPr sz="1800"/>
            </a:lvl4pPr>
            <a:lvl5pPr>
              <a:defRPr sz="1800"/>
            </a:lvl5pPr>
          </a:lstStyle>
          <a:p>
            <a:pPr lvl="0"/>
            <a:r>
              <a:rPr lang="fr-FR" noProof="0"/>
              <a:t>Cliquez pour modifier les styles du texte du masque</a:t>
            </a:r>
          </a:p>
        </p:txBody>
      </p:sp>
      <p:sp>
        <p:nvSpPr>
          <p:cNvPr id="2" name="Footer Placeholder 1">
            <a:extLst>
              <a:ext uri="{FF2B5EF4-FFF2-40B4-BE49-F238E27FC236}">
                <a16:creationId xmlns:a16="http://schemas.microsoft.com/office/drawing/2014/main" id="{AE37A9F4-ACBC-2D14-03AD-EF4062476585}"/>
              </a:ext>
              <a:ext uri="{C183D7F6-B498-43B3-948B-1728B52AA6E4}">
                <adec:decorative xmlns:adec="http://schemas.microsoft.com/office/drawing/2017/decorative" val="1"/>
              </a:ext>
            </a:extLst>
          </p:cNvPr>
          <p:cNvSpPr>
            <a:spLocks noGrp="1"/>
          </p:cNvSpPr>
          <p:nvPr>
            <p:ph type="ftr" sz="quarter" idx="23"/>
          </p:nvPr>
        </p:nvSpPr>
        <p:spPr/>
        <p:txBody>
          <a:bodyPr/>
          <a:lstStyle/>
          <a:p>
            <a:endParaRPr lang="en-US" noProof="0"/>
          </a:p>
        </p:txBody>
      </p:sp>
      <p:sp>
        <p:nvSpPr>
          <p:cNvPr id="9" name="Slide Number Placeholder 8">
            <a:extLst>
              <a:ext uri="{FF2B5EF4-FFF2-40B4-BE49-F238E27FC236}">
                <a16:creationId xmlns:a16="http://schemas.microsoft.com/office/drawing/2014/main" id="{B30F9A04-27DF-54AE-C277-3B57C1FF6E6C}"/>
              </a:ext>
              <a:ext uri="{C183D7F6-B498-43B3-948B-1728B52AA6E4}">
                <adec:decorative xmlns:adec="http://schemas.microsoft.com/office/drawing/2017/decorative" val="1"/>
              </a:ext>
            </a:extLst>
          </p:cNvPr>
          <p:cNvSpPr>
            <a:spLocks noGrp="1"/>
          </p:cNvSpPr>
          <p:nvPr>
            <p:ph type="sldNum" sz="quarter" idx="22"/>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249155167"/>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lower subtitle/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E9C16F-4BA6-5D28-1408-BCF6059A4050}"/>
              </a:ext>
            </a:extLst>
          </p:cNvPr>
          <p:cNvSpPr>
            <a:spLocks noGrp="1"/>
          </p:cNvSpPr>
          <p:nvPr>
            <p:ph type="title" hasCustomPrompt="1"/>
          </p:nvPr>
        </p:nvSpPr>
        <p:spPr/>
        <p:txBody>
          <a:bodyPr/>
          <a:lstStyle/>
          <a:p>
            <a:r>
              <a:rPr lang="en-US"/>
              <a:t>Content slide with lower subtitle/heading – click to add title</a:t>
            </a:r>
          </a:p>
        </p:txBody>
      </p:sp>
      <p:sp>
        <p:nvSpPr>
          <p:cNvPr id="4" name="Subtitle Placeholder 14">
            <a:extLst>
              <a:ext uri="{FF2B5EF4-FFF2-40B4-BE49-F238E27FC236}">
                <a16:creationId xmlns:a16="http://schemas.microsoft.com/office/drawing/2014/main" id="{9950F591-6698-174F-81A5-43CD769B1073}"/>
              </a:ext>
            </a:extLst>
          </p:cNvPr>
          <p:cNvSpPr>
            <a:spLocks noGrp="1"/>
          </p:cNvSpPr>
          <p:nvPr>
            <p:ph idx="1" hasCustomPrompt="1"/>
          </p:nvPr>
        </p:nvSpPr>
        <p:spPr>
          <a:xfrm>
            <a:off x="766763" y="1212865"/>
            <a:ext cx="10658475" cy="823059"/>
          </a:xfrm>
          <a:prstGeom prst="rect">
            <a:avLst/>
          </a:prstGeom>
        </p:spPr>
        <p:txBody>
          <a:bodyPr lIns="0" tIns="0" rIns="0" bIns="0">
            <a:noAutofit/>
          </a:bodyPr>
          <a:lstStyle>
            <a:lvl1pPr marL="0" indent="0">
              <a:spcBef>
                <a:spcPts val="600"/>
              </a:spcBef>
              <a:buSzPct val="120000"/>
              <a:buFont typeface="Arial" pitchFamily="34" charset="0"/>
              <a:buNone/>
              <a:defRPr sz="2000" baseline="0">
                <a:solidFill>
                  <a:schemeClr val="tx1"/>
                </a:solidFill>
                <a:latin typeface="+mn-lt"/>
              </a:defRPr>
            </a:lvl1pPr>
            <a:lvl2pPr marL="273050" indent="-265113">
              <a:spcBef>
                <a:spcPts val="600"/>
              </a:spcBef>
              <a:buClr>
                <a:schemeClr val="tx2"/>
              </a:buClr>
              <a:buSzPct val="120000"/>
              <a:buFont typeface="Verdana" pitchFamily="34" charset="0"/>
              <a:buChar char="•"/>
              <a:defRPr sz="1600">
                <a:solidFill>
                  <a:schemeClr val="tx1"/>
                </a:solidFill>
              </a:defRPr>
            </a:lvl2pPr>
            <a:lvl3pPr marL="631825" indent="-216000">
              <a:spcBef>
                <a:spcPts val="600"/>
              </a:spcBef>
              <a:buFont typeface="Verdana" pitchFamily="34" charset="0"/>
              <a:buChar char="−"/>
              <a:defRPr sz="1600">
                <a:solidFill>
                  <a:schemeClr val="tx1"/>
                </a:solidFill>
              </a:defRPr>
            </a:lvl3pPr>
            <a:lvl4pPr marL="804863" indent="-216000">
              <a:spcBef>
                <a:spcPts val="600"/>
              </a:spcBef>
              <a:buFont typeface="Verdana" pitchFamily="34" charset="0"/>
              <a:buChar char="−"/>
              <a:defRPr sz="1400">
                <a:solidFill>
                  <a:schemeClr val="tx1"/>
                </a:solidFill>
              </a:defRPr>
            </a:lvl4pPr>
            <a:lvl5pPr marL="977900" indent="-216000">
              <a:spcBef>
                <a:spcPts val="600"/>
              </a:spcBef>
              <a:buFont typeface="Arial" pitchFamily="34" charset="0"/>
              <a:buChar char="-"/>
              <a:defRPr sz="1400">
                <a:solidFill>
                  <a:schemeClr val="tx1"/>
                </a:solidFill>
              </a:defRPr>
            </a:lvl5pPr>
            <a:lvl6pPr marL="871538" indent="-174625">
              <a:spcBef>
                <a:spcPts val="600"/>
              </a:spcBef>
              <a:defRPr sz="1400"/>
            </a:lvl6pPr>
            <a:lvl7pPr marL="1168400" indent="-216000">
              <a:spcBef>
                <a:spcPts val="600"/>
              </a:spcBef>
              <a:defRPr sz="1400">
                <a:solidFill>
                  <a:schemeClr val="tx1"/>
                </a:solidFill>
              </a:defRPr>
            </a:lvl7pPr>
          </a:lstStyle>
          <a:p>
            <a:pPr lvl="0"/>
            <a:r>
              <a:rPr lang="en-US" noProof="0"/>
              <a:t>Click to add subtitle (align top) or content heading (align bottom)</a:t>
            </a:r>
          </a:p>
        </p:txBody>
      </p:sp>
      <p:sp>
        <p:nvSpPr>
          <p:cNvPr id="8" name="Content Placeholder 20">
            <a:extLst>
              <a:ext uri="{FF2B5EF4-FFF2-40B4-BE49-F238E27FC236}">
                <a16:creationId xmlns:a16="http://schemas.microsoft.com/office/drawing/2014/main" id="{52F090BE-320E-CCD3-7735-A8BD8CFEC4F9}"/>
              </a:ext>
            </a:extLst>
          </p:cNvPr>
          <p:cNvSpPr>
            <a:spLocks noGrp="1"/>
          </p:cNvSpPr>
          <p:nvPr>
            <p:ph sz="quarter" idx="17" hasCustomPrompt="1"/>
          </p:nvPr>
        </p:nvSpPr>
        <p:spPr>
          <a:xfrm>
            <a:off x="766763" y="2052242"/>
            <a:ext cx="10658475" cy="4040584"/>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0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a:p>
            <a:pPr lvl="0"/>
            <a:endParaRPr lang="en-US" noProof="0"/>
          </a:p>
        </p:txBody>
      </p:sp>
      <p:sp>
        <p:nvSpPr>
          <p:cNvPr id="2" name="Footer Placeholder 1">
            <a:extLst>
              <a:ext uri="{FF2B5EF4-FFF2-40B4-BE49-F238E27FC236}">
                <a16:creationId xmlns:a16="http://schemas.microsoft.com/office/drawing/2014/main" id="{B0EA9CA5-1476-F2C7-DB96-5E3787A7DB20}"/>
              </a:ext>
              <a:ext uri="{C183D7F6-B498-43B3-948B-1728B52AA6E4}">
                <adec:decorative xmlns:adec="http://schemas.microsoft.com/office/drawing/2017/decorative" val="1"/>
              </a:ext>
            </a:extLst>
          </p:cNvPr>
          <p:cNvSpPr>
            <a:spLocks noGrp="1"/>
          </p:cNvSpPr>
          <p:nvPr>
            <p:ph type="ftr" sz="quarter" idx="21"/>
          </p:nvPr>
        </p:nvSpPr>
        <p:spPr/>
        <p:txBody>
          <a:bodyPr/>
          <a:lstStyle/>
          <a:p>
            <a:endParaRPr lang="en-US" noProof="0"/>
          </a:p>
        </p:txBody>
      </p:sp>
      <p:sp>
        <p:nvSpPr>
          <p:cNvPr id="12" name="Slide Number Placeholder 11">
            <a:extLst>
              <a:ext uri="{FF2B5EF4-FFF2-40B4-BE49-F238E27FC236}">
                <a16:creationId xmlns:a16="http://schemas.microsoft.com/office/drawing/2014/main" id="{A056D98B-D0D7-47C9-A401-01F5D11D1E96}"/>
              </a:ext>
              <a:ext uri="{C183D7F6-B498-43B3-948B-1728B52AA6E4}">
                <adec:decorative xmlns:adec="http://schemas.microsoft.com/office/drawing/2017/decorative" val="1"/>
              </a:ext>
            </a:extLst>
          </p:cNvPr>
          <p:cNvSpPr>
            <a:spLocks noGrp="1"/>
          </p:cNvSpPr>
          <p:nvPr>
            <p:ph type="sldNum" sz="quarter" idx="20"/>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213173008"/>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top subtitle">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8F1887-46C2-764B-CD62-2CCAA108C5CC}"/>
              </a:ext>
            </a:extLst>
          </p:cNvPr>
          <p:cNvSpPr>
            <a:spLocks noGrp="1"/>
          </p:cNvSpPr>
          <p:nvPr>
            <p:ph type="title" hasCustomPrompt="1"/>
          </p:nvPr>
        </p:nvSpPr>
        <p:spPr/>
        <p:txBody>
          <a:bodyPr/>
          <a:lstStyle/>
          <a:p>
            <a:r>
              <a:rPr lang="en-US"/>
              <a:t>Content slide with top subtitle – click to add title</a:t>
            </a:r>
          </a:p>
        </p:txBody>
      </p:sp>
      <p:sp>
        <p:nvSpPr>
          <p:cNvPr id="15" name="Subtitle Placeholder 14">
            <a:extLst>
              <a:ext uri="{FF2B5EF4-FFF2-40B4-BE49-F238E27FC236}">
                <a16:creationId xmlns:a16="http://schemas.microsoft.com/office/drawing/2014/main" id="{1D337854-DE91-4D89-3C23-0C741A938573}"/>
              </a:ext>
            </a:extLst>
          </p:cNvPr>
          <p:cNvSpPr>
            <a:spLocks noGrp="1"/>
          </p:cNvSpPr>
          <p:nvPr>
            <p:ph type="body" sz="quarter" idx="19" hasCustomPrompt="1"/>
          </p:nvPr>
        </p:nvSpPr>
        <p:spPr>
          <a:xfrm>
            <a:off x="768096" y="493776"/>
            <a:ext cx="10661904" cy="192024"/>
          </a:xfrm>
          <a:prstGeom prst="rect">
            <a:avLst/>
          </a:prstGeom>
        </p:spPr>
        <p:txBody>
          <a:bodyPr lIns="0" tIns="0" rIns="0" bIns="0"/>
          <a:lstStyle>
            <a:lvl1pPr marL="0" indent="0">
              <a:buNone/>
              <a:defRPr sz="1200" cap="all" baseline="0"/>
            </a:lvl1pPr>
            <a:lvl2pPr marL="457200" indent="0">
              <a:buNone/>
              <a:defRPr/>
            </a:lvl2pPr>
          </a:lstStyle>
          <a:p>
            <a:pPr lvl="0"/>
            <a:r>
              <a:rPr lang="en-US" noProof="0"/>
              <a:t>CLICK TO ADD TOP SUBTITLE</a:t>
            </a:r>
          </a:p>
        </p:txBody>
      </p:sp>
      <p:sp>
        <p:nvSpPr>
          <p:cNvPr id="11" name="Content Placeholder 20">
            <a:extLst>
              <a:ext uri="{FF2B5EF4-FFF2-40B4-BE49-F238E27FC236}">
                <a16:creationId xmlns:a16="http://schemas.microsoft.com/office/drawing/2014/main" id="{33B0D3A4-3C87-C873-6889-FBD03968C92A}"/>
              </a:ext>
            </a:extLst>
          </p:cNvPr>
          <p:cNvSpPr>
            <a:spLocks noGrp="1"/>
          </p:cNvSpPr>
          <p:nvPr>
            <p:ph sz="quarter" idx="17" hasCustomPrompt="1"/>
          </p:nvPr>
        </p:nvSpPr>
        <p:spPr>
          <a:xfrm>
            <a:off x="766763" y="1527176"/>
            <a:ext cx="10658475" cy="456565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0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a:p>
            <a:pPr lvl="0"/>
            <a:endParaRPr lang="en-US" noProof="0"/>
          </a:p>
        </p:txBody>
      </p:sp>
      <p:sp>
        <p:nvSpPr>
          <p:cNvPr id="2" name="Footer Placeholder 1">
            <a:extLst>
              <a:ext uri="{FF2B5EF4-FFF2-40B4-BE49-F238E27FC236}">
                <a16:creationId xmlns:a16="http://schemas.microsoft.com/office/drawing/2014/main" id="{E4F101EB-7095-792F-88CB-65BC1D48000C}"/>
              </a:ext>
              <a:ext uri="{C183D7F6-B498-43B3-948B-1728B52AA6E4}">
                <adec:decorative xmlns:adec="http://schemas.microsoft.com/office/drawing/2017/decorative" val="1"/>
              </a:ext>
            </a:extLst>
          </p:cNvPr>
          <p:cNvSpPr>
            <a:spLocks noGrp="1"/>
          </p:cNvSpPr>
          <p:nvPr>
            <p:ph type="ftr" sz="quarter" idx="23"/>
          </p:nvPr>
        </p:nvSpPr>
        <p:spPr/>
        <p:txBody>
          <a:bodyPr/>
          <a:lstStyle/>
          <a:p>
            <a:endParaRPr lang="en-US" noProof="0"/>
          </a:p>
        </p:txBody>
      </p:sp>
      <p:sp>
        <p:nvSpPr>
          <p:cNvPr id="8" name="Slide Number Placeholder 7">
            <a:extLst>
              <a:ext uri="{FF2B5EF4-FFF2-40B4-BE49-F238E27FC236}">
                <a16:creationId xmlns:a16="http://schemas.microsoft.com/office/drawing/2014/main" id="{AE3ADF45-7908-D034-459A-34D6592F8C9B}"/>
              </a:ext>
              <a:ext uri="{C183D7F6-B498-43B3-948B-1728B52AA6E4}">
                <adec:decorative xmlns:adec="http://schemas.microsoft.com/office/drawing/2017/decorative" val="1"/>
              </a:ext>
            </a:extLst>
          </p:cNvPr>
          <p:cNvSpPr>
            <a:spLocks noGrp="1"/>
          </p:cNvSpPr>
          <p:nvPr>
            <p:ph type="sldNum" sz="quarter" idx="22"/>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4143875649"/>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 right side imag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305D69-9C61-BDCE-2371-631ABA70F137}"/>
              </a:ext>
            </a:extLst>
          </p:cNvPr>
          <p:cNvSpPr>
            <a:spLocks noGrp="1"/>
          </p:cNvSpPr>
          <p:nvPr>
            <p:ph type="title" hasCustomPrompt="1"/>
          </p:nvPr>
        </p:nvSpPr>
        <p:spPr/>
        <p:txBody>
          <a:bodyPr/>
          <a:lstStyle/>
          <a:p>
            <a:r>
              <a:rPr lang="en-US"/>
              <a:t>Content slide with right side image – click to add title </a:t>
            </a:r>
          </a:p>
        </p:txBody>
      </p:sp>
      <p:sp>
        <p:nvSpPr>
          <p:cNvPr id="4" name="Content Placeholder 20">
            <a:extLst>
              <a:ext uri="{FF2B5EF4-FFF2-40B4-BE49-F238E27FC236}">
                <a16:creationId xmlns:a16="http://schemas.microsoft.com/office/drawing/2014/main" id="{FC187CB4-59E4-E948-8C18-9F705140F8E7}"/>
              </a:ext>
            </a:extLst>
          </p:cNvPr>
          <p:cNvSpPr>
            <a:spLocks noGrp="1"/>
          </p:cNvSpPr>
          <p:nvPr>
            <p:ph sz="quarter" idx="17" hasCustomPrompt="1"/>
          </p:nvPr>
        </p:nvSpPr>
        <p:spPr>
          <a:xfrm>
            <a:off x="766763" y="1527176"/>
            <a:ext cx="7615237" cy="456565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6" name="Picture Placeholder 11" descr="Image placeholder. Click icon to add image. Images are available to download from the Brand Source image library.">
            <a:extLst>
              <a:ext uri="{FF2B5EF4-FFF2-40B4-BE49-F238E27FC236}">
                <a16:creationId xmlns:a16="http://schemas.microsoft.com/office/drawing/2014/main" id="{2D34D49C-F4FA-B74B-BB7F-2282D9134435}"/>
              </a:ext>
              <a:ext uri="{C183D7F6-B498-43B3-948B-1728B52AA6E4}">
                <adec:decorative xmlns:adec="http://schemas.microsoft.com/office/drawing/2017/decorative" val="0"/>
              </a:ext>
            </a:extLst>
          </p:cNvPr>
          <p:cNvSpPr>
            <a:spLocks noGrp="1"/>
          </p:cNvSpPr>
          <p:nvPr>
            <p:ph type="pic" sz="quarter" idx="23" hasCustomPrompt="1"/>
          </p:nvPr>
        </p:nvSpPr>
        <p:spPr>
          <a:xfrm>
            <a:off x="9144000" y="1527176"/>
            <a:ext cx="2281239" cy="4565650"/>
          </a:xfrm>
          <a:prstGeom prst="rect">
            <a:avLst/>
          </a:prstGeom>
        </p:spPr>
        <p:txBody>
          <a:bodyPr lIns="0" tIns="0" rIns="0" bIns="0">
            <a:noAutofit/>
          </a:bodyPr>
          <a:lstStyle>
            <a:lvl1pPr marL="0" indent="0">
              <a:buFont typeface="Arial" pitchFamily="34" charset="0"/>
              <a:buNone/>
              <a:defRPr lang="en-AU" sz="1600" kern="1200" smtClean="0">
                <a:solidFill>
                  <a:schemeClr val="tx1"/>
                </a:solidFill>
                <a:latin typeface="+mn-lt"/>
                <a:ea typeface="+mn-ea"/>
                <a:cs typeface="+mn-cs"/>
                <a:sym typeface="Wingdings" panose="05000000000000000000" pitchFamily="2" charset="2"/>
              </a:defRPr>
            </a:lvl1pPr>
          </a:lstStyle>
          <a:p>
            <a:r>
              <a:rPr lang="en-US" noProof="0"/>
              <a:t>Click icon to add image. Images are available to download from the Brand Source image library  brand.cgi.com</a:t>
            </a:r>
          </a:p>
        </p:txBody>
      </p:sp>
      <p:sp>
        <p:nvSpPr>
          <p:cNvPr id="2" name="Footer Placeholder 1">
            <a:extLst>
              <a:ext uri="{FF2B5EF4-FFF2-40B4-BE49-F238E27FC236}">
                <a16:creationId xmlns:a16="http://schemas.microsoft.com/office/drawing/2014/main" id="{DAAD9D05-F87F-396A-A6CA-39A648D56F50}"/>
              </a:ext>
              <a:ext uri="{C183D7F6-B498-43B3-948B-1728B52AA6E4}">
                <adec:decorative xmlns:adec="http://schemas.microsoft.com/office/drawing/2017/decorative" val="1"/>
              </a:ext>
            </a:extLst>
          </p:cNvPr>
          <p:cNvSpPr>
            <a:spLocks noGrp="1"/>
          </p:cNvSpPr>
          <p:nvPr>
            <p:ph type="ftr" sz="quarter" idx="27"/>
          </p:nvPr>
        </p:nvSpPr>
        <p:spPr/>
        <p:txBody>
          <a:bodyPr/>
          <a:lstStyle/>
          <a:p>
            <a:endParaRPr lang="en-US" noProof="0"/>
          </a:p>
        </p:txBody>
      </p:sp>
      <p:sp>
        <p:nvSpPr>
          <p:cNvPr id="10" name="Slide Number Placeholder 9">
            <a:extLst>
              <a:ext uri="{FF2B5EF4-FFF2-40B4-BE49-F238E27FC236}">
                <a16:creationId xmlns:a16="http://schemas.microsoft.com/office/drawing/2014/main" id="{1FB2DA29-866C-745A-01A0-4C6BBD5028AA}"/>
              </a:ext>
              <a:ext uri="{C183D7F6-B498-43B3-948B-1728B52AA6E4}">
                <adec:decorative xmlns:adec="http://schemas.microsoft.com/office/drawing/2017/decorative" val="1"/>
              </a:ext>
            </a:extLst>
          </p:cNvPr>
          <p:cNvSpPr>
            <a:spLocks noGrp="1"/>
          </p:cNvSpPr>
          <p:nvPr>
            <p:ph type="sldNum" sz="quarter" idx="26"/>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648439721"/>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preset gradient A G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6CF8DE-4B31-0E22-8123-B7645F0C30D6}"/>
              </a:ext>
            </a:extLst>
          </p:cNvPr>
          <p:cNvSpPr>
            <a:spLocks noGrp="1"/>
          </p:cNvSpPr>
          <p:nvPr>
            <p:ph type="title" hasCustomPrompt="1"/>
          </p:nvPr>
        </p:nvSpPr>
        <p:spPr>
          <a:xfrm>
            <a:off x="766763" y="682514"/>
            <a:ext cx="6089904" cy="532765"/>
          </a:xfrm>
        </p:spPr>
        <p:txBody>
          <a:bodyPr/>
          <a:lstStyle/>
          <a:p>
            <a:r>
              <a:rPr lang="en-US" noProof="0"/>
              <a:t>Content slide + preset graphic device</a:t>
            </a:r>
          </a:p>
        </p:txBody>
      </p:sp>
      <p:sp>
        <p:nvSpPr>
          <p:cNvPr id="13" name="Content Placeholder 20">
            <a:extLst>
              <a:ext uri="{FF2B5EF4-FFF2-40B4-BE49-F238E27FC236}">
                <a16:creationId xmlns:a16="http://schemas.microsoft.com/office/drawing/2014/main" id="{724BBC96-0D1F-2C4D-B3B5-A7EE6A8D87D1}"/>
              </a:ext>
            </a:extLst>
          </p:cNvPr>
          <p:cNvSpPr>
            <a:spLocks noGrp="1"/>
          </p:cNvSpPr>
          <p:nvPr>
            <p:ph sz="quarter" idx="18" hasCustomPrompt="1"/>
          </p:nvPr>
        </p:nvSpPr>
        <p:spPr>
          <a:xfrm>
            <a:off x="766763" y="1527176"/>
            <a:ext cx="6091237" cy="4565650"/>
          </a:xfrm>
          <a:prstGeom prst="rect">
            <a:avLst/>
          </a:prstGeom>
        </p:spPr>
        <p:txBody>
          <a:bodyPr lIns="0" tIns="0" rIns="0" bIns="0">
            <a:noAutofit/>
          </a:bodyPr>
          <a:lstStyle>
            <a:lvl1pPr marL="0" indent="0">
              <a:spcBef>
                <a:spcPct val="0"/>
              </a:spcBef>
              <a:buClrTx/>
              <a:buSzTx/>
              <a:buFont typeface="Arial" pitchFamily="34" charset="0"/>
              <a:buNone/>
              <a:defRPr sz="2000">
                <a:solidFill>
                  <a:schemeClr val="tx1"/>
                </a:solidFill>
                <a:latin typeface="+mn-lt"/>
              </a:defRPr>
            </a:lvl1pPr>
            <a:lvl2pPr marL="263525" indent="-263525">
              <a:spcBef>
                <a:spcPts val="500"/>
              </a:spcBef>
              <a:buClrTx/>
              <a:buSzTx/>
              <a:buFont typeface="Arial" pitchFamily="34" charset="0"/>
              <a:buChar char="•"/>
              <a:defRPr sz="2000" baseline="0">
                <a:solidFill>
                  <a:schemeClr val="tx1"/>
                </a:solidFill>
                <a:latin typeface="Arial" pitchFamily="34" charset="0"/>
              </a:defRPr>
            </a:lvl2pPr>
            <a:lvl3pPr marL="536575" indent="-273050">
              <a:spcBef>
                <a:spcPts val="500"/>
              </a:spcBef>
              <a:buClrTx/>
              <a:buSzTx/>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Tx/>
              <a:buFont typeface="Wingdings" pitchFamily="2" charset="2"/>
              <a:buChar char="§"/>
              <a:defRPr sz="1600">
                <a:solidFill>
                  <a:schemeClr val="tx1"/>
                </a:solidFill>
                <a:latin typeface="Arial" pitchFamily="34" charset="0"/>
              </a:defRPr>
            </a:lvl4pPr>
            <a:lvl5pPr marL="1074738" indent="-263525">
              <a:spcBef>
                <a:spcPts val="500"/>
              </a:spcBef>
              <a:buClrTx/>
              <a:buSzTx/>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ct val="0"/>
              </a:spcBef>
              <a:spcAft>
                <a:spcPts val="0"/>
              </a:spcAft>
              <a:buClrTx/>
              <a:buSzTx/>
              <a:buFont typeface="Arial" pitchFamily="34" charset="0"/>
              <a:buNone/>
              <a:tabLst/>
              <a:defRPr/>
            </a:pPr>
            <a:r>
              <a:rPr lang="en-US" noProof="0"/>
              <a:t>Click to add text or select an icon to insert associated content (i.e., table, chart, picture or video). Images and video are available to download from brand.cgi.com.</a:t>
            </a:r>
          </a:p>
        </p:txBody>
      </p:sp>
      <p:sp>
        <p:nvSpPr>
          <p:cNvPr id="11" name="Freeform 6" descr="CGI cornerstone">
            <a:extLst>
              <a:ext uri="{FF2B5EF4-FFF2-40B4-BE49-F238E27FC236}">
                <a16:creationId xmlns:a16="http://schemas.microsoft.com/office/drawing/2014/main" id="{E92206DE-17C9-E04C-89B5-21C279EE24F8}"/>
              </a:ext>
              <a:ext uri="{C183D7F6-B498-43B3-948B-1728B52AA6E4}">
                <adec:decorative xmlns:adec="http://schemas.microsoft.com/office/drawing/2017/decorative" val="0"/>
              </a:ext>
            </a:extLst>
          </p:cNvPr>
          <p:cNvSpPr>
            <a:spLocks noChangeAspect="1"/>
          </p:cNvSpPr>
          <p:nvPr userDrawn="1"/>
        </p:nvSpPr>
        <p:spPr bwMode="auto">
          <a:xfrm rot="16200000" flipH="1">
            <a:off x="8373178" y="773997"/>
            <a:ext cx="3060882" cy="3043238"/>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flip="none" rotWithShape="1">
            <a:gsLst>
              <a:gs pos="60000">
                <a:srgbClr val="A82465"/>
              </a:gs>
              <a:gs pos="0">
                <a:srgbClr val="E31937"/>
              </a:gs>
              <a:gs pos="100000">
                <a:srgbClr val="5236AB"/>
              </a:gs>
            </a:gsLst>
            <a:lin ang="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
        <p:nvSpPr>
          <p:cNvPr id="2" name="Footer Placeholder 1">
            <a:extLst>
              <a:ext uri="{FF2B5EF4-FFF2-40B4-BE49-F238E27FC236}">
                <a16:creationId xmlns:a16="http://schemas.microsoft.com/office/drawing/2014/main" id="{2FD034D2-7903-2113-FE42-5B6F2BEFCB7E}"/>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7" name="Slide Number Placeholder 6">
            <a:extLst>
              <a:ext uri="{FF2B5EF4-FFF2-40B4-BE49-F238E27FC236}">
                <a16:creationId xmlns:a16="http://schemas.microsoft.com/office/drawing/2014/main" id="{C6E9A10A-9E04-DE05-5267-749EDA193B40}"/>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673903015"/>
      </p:ext>
    </p:extLst>
  </p:cSld>
  <p:clrMapOvr>
    <a:masterClrMapping/>
  </p:clrMapOvr>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preset gradient B G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BBE2AB-74DF-7C6B-5DDE-0697A5E3E445}"/>
              </a:ext>
            </a:extLst>
          </p:cNvPr>
          <p:cNvSpPr>
            <a:spLocks noGrp="1"/>
          </p:cNvSpPr>
          <p:nvPr>
            <p:ph type="title" hasCustomPrompt="1"/>
          </p:nvPr>
        </p:nvSpPr>
        <p:spPr>
          <a:xfrm>
            <a:off x="766763" y="682514"/>
            <a:ext cx="6089904" cy="532765"/>
          </a:xfrm>
        </p:spPr>
        <p:txBody>
          <a:bodyPr/>
          <a:lstStyle/>
          <a:p>
            <a:r>
              <a:rPr lang="en-US" noProof="0"/>
              <a:t>Content slide + preset graphic device</a:t>
            </a:r>
          </a:p>
        </p:txBody>
      </p:sp>
      <p:sp>
        <p:nvSpPr>
          <p:cNvPr id="13" name="Content Placeholder 20">
            <a:extLst>
              <a:ext uri="{FF2B5EF4-FFF2-40B4-BE49-F238E27FC236}">
                <a16:creationId xmlns:a16="http://schemas.microsoft.com/office/drawing/2014/main" id="{724BBC96-0D1F-2C4D-B3B5-A7EE6A8D87D1}"/>
              </a:ext>
            </a:extLst>
          </p:cNvPr>
          <p:cNvSpPr>
            <a:spLocks noGrp="1"/>
          </p:cNvSpPr>
          <p:nvPr>
            <p:ph sz="quarter" idx="18" hasCustomPrompt="1"/>
          </p:nvPr>
        </p:nvSpPr>
        <p:spPr>
          <a:xfrm>
            <a:off x="766763" y="1527176"/>
            <a:ext cx="6091237" cy="4565650"/>
          </a:xfrm>
          <a:prstGeom prst="rect">
            <a:avLst/>
          </a:prstGeom>
        </p:spPr>
        <p:txBody>
          <a:bodyPr lIns="0" tIns="0" rIns="0" bIns="0">
            <a:noAutofit/>
          </a:bodyPr>
          <a:lstStyle>
            <a:lvl1pPr marL="0" indent="0">
              <a:spcBef>
                <a:spcPct val="0"/>
              </a:spcBef>
              <a:buClrTx/>
              <a:buSzTx/>
              <a:buFont typeface="Arial" pitchFamily="34" charset="0"/>
              <a:buNone/>
              <a:defRPr sz="2000">
                <a:solidFill>
                  <a:schemeClr val="tx1"/>
                </a:solidFill>
                <a:latin typeface="+mn-lt"/>
              </a:defRPr>
            </a:lvl1pPr>
            <a:lvl2pPr marL="263525" indent="-263525">
              <a:spcBef>
                <a:spcPts val="500"/>
              </a:spcBef>
              <a:buClrTx/>
              <a:buSzTx/>
              <a:buFont typeface="Arial" pitchFamily="34" charset="0"/>
              <a:buChar char="•"/>
              <a:defRPr sz="2000" baseline="0">
                <a:solidFill>
                  <a:schemeClr val="tx1"/>
                </a:solidFill>
                <a:latin typeface="Arial" pitchFamily="34" charset="0"/>
              </a:defRPr>
            </a:lvl2pPr>
            <a:lvl3pPr marL="536575" indent="-273050">
              <a:spcBef>
                <a:spcPts val="500"/>
              </a:spcBef>
              <a:buClrTx/>
              <a:buSzTx/>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Tx/>
              <a:buFont typeface="Wingdings" pitchFamily="2" charset="2"/>
              <a:buChar char="§"/>
              <a:defRPr sz="1600">
                <a:solidFill>
                  <a:schemeClr val="tx1"/>
                </a:solidFill>
                <a:latin typeface="Arial" pitchFamily="34" charset="0"/>
              </a:defRPr>
            </a:lvl4pPr>
            <a:lvl5pPr marL="1074738" indent="-263525">
              <a:spcBef>
                <a:spcPts val="500"/>
              </a:spcBef>
              <a:buClrTx/>
              <a:buSzTx/>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ct val="0"/>
              </a:spcBef>
              <a:spcAft>
                <a:spcPts val="0"/>
              </a:spcAft>
              <a:buClrTx/>
              <a:buSzTx/>
              <a:buFont typeface="Arial" pitchFamily="34" charset="0"/>
              <a:buNone/>
              <a:tabLst/>
              <a:defRPr/>
            </a:pPr>
            <a:r>
              <a:rPr lang="en-US" noProof="0"/>
              <a:t>Click to add text or select an icon to insert associated content (i.e., table, chart, picture or video). Images and video are available to download from brand.cgi.com.</a:t>
            </a:r>
          </a:p>
        </p:txBody>
      </p:sp>
      <p:sp>
        <p:nvSpPr>
          <p:cNvPr id="5" name="Freeform 6" descr="CGI cornerstone">
            <a:extLst>
              <a:ext uri="{FF2B5EF4-FFF2-40B4-BE49-F238E27FC236}">
                <a16:creationId xmlns:a16="http://schemas.microsoft.com/office/drawing/2014/main" id="{64B10321-E484-92E9-2D6D-8479B617BD37}"/>
              </a:ext>
              <a:ext uri="{C183D7F6-B498-43B3-948B-1728B52AA6E4}">
                <adec:decorative xmlns:adec="http://schemas.microsoft.com/office/drawing/2017/decorative" val="0"/>
              </a:ext>
            </a:extLst>
          </p:cNvPr>
          <p:cNvSpPr>
            <a:spLocks noChangeAspect="1"/>
          </p:cNvSpPr>
          <p:nvPr userDrawn="1"/>
        </p:nvSpPr>
        <p:spPr bwMode="auto">
          <a:xfrm rot="16200000" flipH="1">
            <a:off x="8375904" y="777240"/>
            <a:ext cx="3060882" cy="3043238"/>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a:bodyPr>
          <a:lstStyle/>
          <a:p>
            <a:pPr lvl="0"/>
            <a:endParaRPr lang="en-US" noProof="0"/>
          </a:p>
        </p:txBody>
      </p:sp>
      <p:sp>
        <p:nvSpPr>
          <p:cNvPr id="2" name="Footer Placeholder 1">
            <a:extLst>
              <a:ext uri="{FF2B5EF4-FFF2-40B4-BE49-F238E27FC236}">
                <a16:creationId xmlns:a16="http://schemas.microsoft.com/office/drawing/2014/main" id="{EEB43DFA-7A0F-803C-0600-FDAD97E1DCD2}"/>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8" name="Slide Number Placeholder 7">
            <a:extLst>
              <a:ext uri="{FF2B5EF4-FFF2-40B4-BE49-F238E27FC236}">
                <a16:creationId xmlns:a16="http://schemas.microsoft.com/office/drawing/2014/main" id="{A4C90010-93A7-4D95-4D42-49AA0D544B5D}"/>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411619896"/>
      </p:ext>
    </p:extLst>
  </p:cSld>
  <p:clrMapOvr>
    <a:masterClrMapping/>
  </p:clrMapOvr>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Layout 1">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656B0056-E0F3-20B9-BB54-44E09DF01C80}"/>
              </a:ext>
            </a:extLst>
          </p:cNvPr>
          <p:cNvSpPr>
            <a:spLocks noGrp="1"/>
          </p:cNvSpPr>
          <p:nvPr>
            <p:ph type="title" hasCustomPrompt="1"/>
          </p:nvPr>
        </p:nvSpPr>
        <p:spPr>
          <a:xfrm>
            <a:off x="768537" y="701886"/>
            <a:ext cx="4672584" cy="2907792"/>
          </a:xfrm>
          <a:prstGeom prst="rect">
            <a:avLst/>
          </a:prstGeom>
        </p:spPr>
        <p:txBody>
          <a:bodyPr vert="horz" lIns="0" tIns="0" rIns="0" bIns="0" rtlCol="0" anchor="t" anchorCtr="0">
            <a:noAutofit/>
          </a:bodyPr>
          <a:lstStyle>
            <a:lvl1pPr>
              <a:lnSpc>
                <a:spcPts val="5800"/>
              </a:lnSpc>
              <a:defRPr sz="5400"/>
            </a:lvl1pPr>
          </a:lstStyle>
          <a:p>
            <a:r>
              <a:rPr lang="en-US" noProof="0"/>
              <a:t>Title slide </a:t>
            </a:r>
            <a:br>
              <a:rPr lang="en-US" noProof="0"/>
            </a:br>
            <a:r>
              <a:rPr lang="en-US" noProof="0"/>
              <a:t>Click to add title</a:t>
            </a:r>
          </a:p>
        </p:txBody>
      </p:sp>
      <p:sp>
        <p:nvSpPr>
          <p:cNvPr id="3" name="Text placeholder 7">
            <a:extLst>
              <a:ext uri="{FF2B5EF4-FFF2-40B4-BE49-F238E27FC236}">
                <a16:creationId xmlns:a16="http://schemas.microsoft.com/office/drawing/2014/main" id="{E02232A4-A218-ED0C-51BC-1FE1F5769381}"/>
              </a:ext>
            </a:extLst>
          </p:cNvPr>
          <p:cNvSpPr>
            <a:spLocks noGrp="1"/>
          </p:cNvSpPr>
          <p:nvPr>
            <p:ph type="body" sz="quarter" idx="14" hasCustomPrompt="1"/>
          </p:nvPr>
        </p:nvSpPr>
        <p:spPr>
          <a:xfrm>
            <a:off x="766763" y="4173805"/>
            <a:ext cx="4698710" cy="765270"/>
          </a:xfrm>
          <a:prstGeom prst="rect">
            <a:avLst/>
          </a:prstGeom>
        </p:spPr>
        <p:txBody>
          <a:bodyPr lIns="0" tIns="0" rIns="0" bIns="0" anchor="b"/>
          <a:lstStyle>
            <a:lvl1pPr marL="0" marR="0" indent="0" algn="l" defTabSz="914400" rtl="0" eaLnBrk="1" fontAlgn="auto" latinLnBrk="0" hangingPunct="1">
              <a:lnSpc>
                <a:spcPct val="100000"/>
              </a:lnSpc>
              <a:spcBef>
                <a:spcPts val="500"/>
              </a:spcBef>
              <a:spcAft>
                <a:spcPts val="0"/>
              </a:spcAft>
              <a:buClrTx/>
              <a:buSzTx/>
              <a:buFont typeface="Arial" pitchFamily="34" charset="0"/>
              <a:buNone/>
              <a:tabLst/>
              <a:defRPr sz="2200" b="0"/>
            </a:lvl1pPr>
          </a:lstStyle>
          <a:p>
            <a:pPr lvl="0"/>
            <a:r>
              <a:rPr lang="en-US" noProof="0"/>
              <a:t>Name, role</a:t>
            </a:r>
            <a:br>
              <a:rPr lang="en-US" noProof="0"/>
            </a:br>
            <a:r>
              <a:rPr lang="en-US" noProof="0"/>
              <a:t>Date</a:t>
            </a:r>
          </a:p>
        </p:txBody>
      </p:sp>
      <p:pic>
        <p:nvPicPr>
          <p:cNvPr id="4" name="Image 8" descr="CGI Inc. logo">
            <a:extLst>
              <a:ext uri="{FF2B5EF4-FFF2-40B4-BE49-F238E27FC236}">
                <a16:creationId xmlns:a16="http://schemas.microsoft.com/office/drawing/2014/main" id="{820310F5-2710-E456-A1A7-4CEA7BDF8C81}"/>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767134" y="5372173"/>
            <a:ext cx="1548656" cy="720650"/>
          </a:xfrm>
          <a:prstGeom prst="rect">
            <a:avLst/>
          </a:prstGeom>
        </p:spPr>
      </p:pic>
      <p:sp>
        <p:nvSpPr>
          <p:cNvPr id="8" name="Picture Placeholder 2" descr="Image placeholder. Click icon to add image. Images are available to download from the Brand Source image library.">
            <a:extLst>
              <a:ext uri="{FF2B5EF4-FFF2-40B4-BE49-F238E27FC236}">
                <a16:creationId xmlns:a16="http://schemas.microsoft.com/office/drawing/2014/main" id="{BAC6136A-72EF-317C-AA1F-00D8CA1A6AEE}"/>
              </a:ext>
              <a:ext uri="{C183D7F6-B498-43B3-948B-1728B52AA6E4}">
                <adec:decorative xmlns:adec="http://schemas.microsoft.com/office/drawing/2017/decorative" val="0"/>
              </a:ext>
            </a:extLst>
          </p:cNvPr>
          <p:cNvSpPr>
            <a:spLocks noGrp="1"/>
          </p:cNvSpPr>
          <p:nvPr>
            <p:ph type="pic" sz="quarter" idx="16" hasCustomPrompt="1"/>
          </p:nvPr>
        </p:nvSpPr>
        <p:spPr>
          <a:xfrm>
            <a:off x="6097588" y="765175"/>
            <a:ext cx="5330952" cy="5330952"/>
          </a:xfrm>
          <a:prstGeom prst="rect">
            <a:avLst/>
          </a:prstGeom>
        </p:spPr>
        <p:txBody>
          <a:bodyPr rIns="0"/>
          <a:lstStyle>
            <a:lvl1pPr marL="0" indent="0">
              <a:buNone/>
              <a:defRPr sz="2400">
                <a:sym typeface="Wingdings" panose="05000000000000000000" pitchFamily="2" charset="2"/>
              </a:defRPr>
            </a:lvl1pPr>
          </a:lstStyle>
          <a:p>
            <a:r>
              <a:rPr lang="en-US" noProof="0"/>
              <a:t>Click icon to add image. Images are available to download from the Brand Source image library  brand.cgi.com</a:t>
            </a:r>
          </a:p>
        </p:txBody>
      </p:sp>
      <p:sp>
        <p:nvSpPr>
          <p:cNvPr id="11" name="TextBox 10">
            <a:extLst>
              <a:ext uri="{FF2B5EF4-FFF2-40B4-BE49-F238E27FC236}">
                <a16:creationId xmlns:a16="http://schemas.microsoft.com/office/drawing/2014/main" id="{62EAF96E-3382-6845-A90C-34A0524FB2A1}"/>
              </a:ext>
              <a:ext uri="{C183D7F6-B498-43B3-948B-1728B52AA6E4}">
                <adec:decorative xmlns:adec="http://schemas.microsoft.com/office/drawing/2017/decorative" val="1"/>
              </a:ext>
            </a:extLst>
          </p:cNvPr>
          <p:cNvSpPr txBox="1"/>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sp>
        <p:nvSpPr>
          <p:cNvPr id="2" name="Footer Placeholder 1">
            <a:extLst>
              <a:ext uri="{FF2B5EF4-FFF2-40B4-BE49-F238E27FC236}">
                <a16:creationId xmlns:a16="http://schemas.microsoft.com/office/drawing/2014/main" id="{89A096ED-76E6-2D8E-D62E-E554F7F1B868}"/>
              </a:ext>
              <a:ext uri="{C183D7F6-B498-43B3-948B-1728B52AA6E4}">
                <adec:decorative xmlns:adec="http://schemas.microsoft.com/office/drawing/2017/decorative" val="1"/>
              </a:ext>
            </a:extLst>
          </p:cNvPr>
          <p:cNvSpPr>
            <a:spLocks noGrp="1"/>
          </p:cNvSpPr>
          <p:nvPr>
            <p:ph type="ftr" sz="quarter" idx="17"/>
          </p:nvPr>
        </p:nvSpPr>
        <p:spPr>
          <a:xfrm>
            <a:off x="4038600" y="6933865"/>
            <a:ext cx="4114800" cy="137160"/>
          </a:xfrm>
        </p:spPr>
        <p:txBody>
          <a:bodyPr/>
          <a:lstStyle/>
          <a:p>
            <a:endParaRPr lang="en-US" noProof="0"/>
          </a:p>
        </p:txBody>
      </p:sp>
      <p:sp>
        <p:nvSpPr>
          <p:cNvPr id="10" name="Slide Number Placeholder 9">
            <a:extLst>
              <a:ext uri="{FF2B5EF4-FFF2-40B4-BE49-F238E27FC236}">
                <a16:creationId xmlns:a16="http://schemas.microsoft.com/office/drawing/2014/main" id="{73648276-7BC7-CB2C-4DFC-34AD563DA95A}"/>
              </a:ext>
              <a:ext uri="{C183D7F6-B498-43B3-948B-1728B52AA6E4}">
                <adec:decorative xmlns:adec="http://schemas.microsoft.com/office/drawing/2017/decorative" val="1"/>
              </a:ext>
            </a:extLst>
          </p:cNvPr>
          <p:cNvSpPr>
            <a:spLocks noGrp="1"/>
          </p:cNvSpPr>
          <p:nvPr>
            <p:ph type="sldNum" sz="quarter" idx="18"/>
          </p:nvPr>
        </p:nvSpPr>
        <p:spPr>
          <a:xfrm>
            <a:off x="11163034" y="6931152"/>
            <a:ext cx="261660" cy="137160"/>
          </a:xfrm>
        </p:spPr>
        <p:txBody>
          <a:bodyPr/>
          <a:lstStyle/>
          <a:p>
            <a:fld id="{525A3C56-E491-49B2-93F3-63532DF516BC}" type="slidenum">
              <a:rPr lang="en-US" noProof="0" smtClean="0"/>
              <a:pPr/>
              <a:t>‹N°›</a:t>
            </a:fld>
            <a:endParaRPr lang="en-US" noProof="0"/>
          </a:p>
        </p:txBody>
      </p:sp>
      <p:sp>
        <p:nvSpPr>
          <p:cNvPr id="6" name="Rectangle 5">
            <a:extLst>
              <a:ext uri="{FF2B5EF4-FFF2-40B4-BE49-F238E27FC236}">
                <a16:creationId xmlns:a16="http://schemas.microsoft.com/office/drawing/2014/main" id="{9066F68B-4688-48F8-2E83-DA6703730D99}"/>
              </a:ext>
            </a:extLst>
          </p:cNvPr>
          <p:cNvSpPr/>
          <p:nvPr userDrawn="1"/>
        </p:nvSpPr>
        <p:spPr bwMode="gray">
          <a:xfrm>
            <a:off x="562708" y="6193030"/>
            <a:ext cx="11085341" cy="489124"/>
          </a:xfrm>
          <a:prstGeom prst="rect">
            <a:avLst/>
          </a:prstGeom>
          <a:solidFill>
            <a:schemeClr val="bg1"/>
          </a:soli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spTree>
    <p:extLst>
      <p:ext uri="{BB962C8B-B14F-4D97-AF65-F5344CB8AC3E}">
        <p14:creationId xmlns:p14="http://schemas.microsoft.com/office/powerpoint/2010/main" val="2631138700"/>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two">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516CAE9-EB95-AB28-DFD4-48E5F06DA62D}"/>
              </a:ext>
            </a:extLst>
          </p:cNvPr>
          <p:cNvSpPr>
            <a:spLocks noGrp="1"/>
          </p:cNvSpPr>
          <p:nvPr>
            <p:ph type="title" hasCustomPrompt="1"/>
          </p:nvPr>
        </p:nvSpPr>
        <p:spPr/>
        <p:txBody>
          <a:bodyPr/>
          <a:lstStyle/>
          <a:p>
            <a:r>
              <a:rPr lang="en-US"/>
              <a:t>Content slide with two content columns – click to add title</a:t>
            </a:r>
          </a:p>
        </p:txBody>
      </p:sp>
      <p:sp>
        <p:nvSpPr>
          <p:cNvPr id="4" name="Content Placeholder 20">
            <a:extLst>
              <a:ext uri="{FF2B5EF4-FFF2-40B4-BE49-F238E27FC236}">
                <a16:creationId xmlns:a16="http://schemas.microsoft.com/office/drawing/2014/main" id="{1098010A-37B8-1543-B650-F410D9020BD1}"/>
              </a:ext>
            </a:extLst>
          </p:cNvPr>
          <p:cNvSpPr>
            <a:spLocks noGrp="1"/>
          </p:cNvSpPr>
          <p:nvPr>
            <p:ph sz="quarter" idx="17" hasCustomPrompt="1"/>
          </p:nvPr>
        </p:nvSpPr>
        <p:spPr>
          <a:xfrm>
            <a:off x="766764" y="1527175"/>
            <a:ext cx="4948236" cy="456565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Tx/>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Tx/>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SzTx/>
              <a:buFont typeface="Verdana" pitchFamily="34" charset="0"/>
              <a:buChar char="•"/>
              <a:defRPr sz="1050" baseline="0">
                <a:solidFill>
                  <a:schemeClr val="tx1"/>
                </a:solidFill>
                <a:latin typeface="Arial" pitchFamily="34" charset="0"/>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5" name="Content Placeholder 21">
            <a:extLst>
              <a:ext uri="{FF2B5EF4-FFF2-40B4-BE49-F238E27FC236}">
                <a16:creationId xmlns:a16="http://schemas.microsoft.com/office/drawing/2014/main" id="{3D191AF6-4147-D342-8647-88C4F48C1A6B}"/>
              </a:ext>
            </a:extLst>
          </p:cNvPr>
          <p:cNvSpPr>
            <a:spLocks noGrp="1"/>
          </p:cNvSpPr>
          <p:nvPr>
            <p:ph sz="quarter" idx="23" hasCustomPrompt="1"/>
          </p:nvPr>
        </p:nvSpPr>
        <p:spPr>
          <a:xfrm>
            <a:off x="6476215" y="1527175"/>
            <a:ext cx="4949024" cy="4565650"/>
          </a:xfrm>
          <a:prstGeom prst="rect">
            <a:avLst/>
          </a:prstGeom>
          <a:ln>
            <a:noFill/>
          </a:ln>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latin typeface="Arial" pitchFamily="34" charset="0"/>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2" name="Footer Placeholder 1">
            <a:extLst>
              <a:ext uri="{FF2B5EF4-FFF2-40B4-BE49-F238E27FC236}">
                <a16:creationId xmlns:a16="http://schemas.microsoft.com/office/drawing/2014/main" id="{DACEF9CC-7F4F-C8E8-77F3-E9BBBFF61A13}"/>
              </a:ext>
              <a:ext uri="{C183D7F6-B498-43B3-948B-1728B52AA6E4}">
                <adec:decorative xmlns:adec="http://schemas.microsoft.com/office/drawing/2017/decorative" val="1"/>
              </a:ext>
            </a:extLst>
          </p:cNvPr>
          <p:cNvSpPr>
            <a:spLocks noGrp="1"/>
          </p:cNvSpPr>
          <p:nvPr>
            <p:ph type="ftr" sz="quarter" idx="27"/>
          </p:nvPr>
        </p:nvSpPr>
        <p:spPr/>
        <p:txBody>
          <a:bodyPr/>
          <a:lstStyle/>
          <a:p>
            <a:endParaRPr lang="en-US" noProof="0"/>
          </a:p>
        </p:txBody>
      </p:sp>
      <p:sp>
        <p:nvSpPr>
          <p:cNvPr id="10" name="Slide Number Placeholder 9">
            <a:extLst>
              <a:ext uri="{FF2B5EF4-FFF2-40B4-BE49-F238E27FC236}">
                <a16:creationId xmlns:a16="http://schemas.microsoft.com/office/drawing/2014/main" id="{4E70ED40-01C4-0425-2999-8CB8F2DA7A8D}"/>
              </a:ext>
              <a:ext uri="{C183D7F6-B498-43B3-948B-1728B52AA6E4}">
                <adec:decorative xmlns:adec="http://schemas.microsoft.com/office/drawing/2017/decorative" val="1"/>
              </a:ext>
            </a:extLst>
          </p:cNvPr>
          <p:cNvSpPr>
            <a:spLocks noGrp="1"/>
          </p:cNvSpPr>
          <p:nvPr>
            <p:ph type="sldNum" sz="quarter" idx="26"/>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4178010223"/>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ntent+1 headin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B85198-6C2C-31CE-C61D-9A214162DD9C}"/>
              </a:ext>
            </a:extLst>
          </p:cNvPr>
          <p:cNvSpPr>
            <a:spLocks noGrp="1"/>
          </p:cNvSpPr>
          <p:nvPr>
            <p:ph type="title" hasCustomPrompt="1"/>
          </p:nvPr>
        </p:nvSpPr>
        <p:spPr/>
        <p:txBody>
          <a:bodyPr/>
          <a:lstStyle/>
          <a:p>
            <a:r>
              <a:rPr lang="en-US"/>
              <a:t>Content slide with two columns + 1 heading – click to add title</a:t>
            </a:r>
          </a:p>
        </p:txBody>
      </p:sp>
      <p:sp>
        <p:nvSpPr>
          <p:cNvPr id="9" name="Text Placeholder 8">
            <a:extLst>
              <a:ext uri="{FF2B5EF4-FFF2-40B4-BE49-F238E27FC236}">
                <a16:creationId xmlns:a16="http://schemas.microsoft.com/office/drawing/2014/main" id="{476BAA4B-61EB-5A96-D086-EFCC55F4D624}"/>
              </a:ext>
            </a:extLst>
          </p:cNvPr>
          <p:cNvSpPr>
            <a:spLocks noGrp="1"/>
          </p:cNvSpPr>
          <p:nvPr>
            <p:ph type="body" sz="quarter" idx="26" hasCustomPrompt="1"/>
          </p:nvPr>
        </p:nvSpPr>
        <p:spPr>
          <a:xfrm>
            <a:off x="766762" y="1527048"/>
            <a:ext cx="10661904" cy="871538"/>
          </a:xfrm>
          <a:prstGeom prst="rect">
            <a:avLst/>
          </a:prstGeom>
        </p:spPr>
        <p:txBody>
          <a:bodyPr lIns="0" tIns="0" rIns="0" bIns="0" anchor="b"/>
          <a:lstStyle>
            <a:lvl1pPr marL="0" indent="0">
              <a:buNone/>
              <a:defRPr sz="2000"/>
            </a:lvl1pPr>
          </a:lstStyle>
          <a:p>
            <a:pPr lvl="0"/>
            <a:r>
              <a:rPr lang="en-US" noProof="0"/>
              <a:t>Click to add subtitle, heading or introduction text, align text top or bottom as needed.</a:t>
            </a:r>
          </a:p>
        </p:txBody>
      </p:sp>
      <p:sp>
        <p:nvSpPr>
          <p:cNvPr id="5" name="Content Placeholder 21">
            <a:extLst>
              <a:ext uri="{FF2B5EF4-FFF2-40B4-BE49-F238E27FC236}">
                <a16:creationId xmlns:a16="http://schemas.microsoft.com/office/drawing/2014/main" id="{04642528-8FF6-2D41-9E96-06B28BC27D1F}"/>
              </a:ext>
            </a:extLst>
          </p:cNvPr>
          <p:cNvSpPr>
            <a:spLocks noGrp="1"/>
          </p:cNvSpPr>
          <p:nvPr>
            <p:ph sz="quarter" idx="17" hasCustomPrompt="1"/>
          </p:nvPr>
        </p:nvSpPr>
        <p:spPr>
          <a:xfrm>
            <a:off x="766764" y="2596896"/>
            <a:ext cx="4948236" cy="3493008"/>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800">
                <a:solidFill>
                  <a:schemeClr val="tx1"/>
                </a:solidFill>
                <a:latin typeface="+mn-lt"/>
                <a:sym typeface="Wingdings" panose="05000000000000000000" pitchFamily="2" charset="2"/>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p:txBody>
      </p:sp>
      <p:sp>
        <p:nvSpPr>
          <p:cNvPr id="6" name="Content Placeholder 22">
            <a:extLst>
              <a:ext uri="{FF2B5EF4-FFF2-40B4-BE49-F238E27FC236}">
                <a16:creationId xmlns:a16="http://schemas.microsoft.com/office/drawing/2014/main" id="{1F8D1EDC-16DC-1E49-9140-329AB89F3C31}"/>
              </a:ext>
            </a:extLst>
          </p:cNvPr>
          <p:cNvSpPr>
            <a:spLocks noGrp="1"/>
          </p:cNvSpPr>
          <p:nvPr>
            <p:ph sz="quarter" idx="23" hasCustomPrompt="1"/>
          </p:nvPr>
        </p:nvSpPr>
        <p:spPr>
          <a:xfrm>
            <a:off x="6477000" y="2596896"/>
            <a:ext cx="4948238" cy="3493008"/>
          </a:xfrm>
          <a:prstGeom prst="rect">
            <a:avLst/>
          </a:prstGeom>
        </p:spPr>
        <p:txBody>
          <a:bodyPr lIns="0" tIns="0" rIns="0" bIns="0">
            <a:noAutofit/>
          </a:bodyPr>
          <a:lstStyle>
            <a:lvl1pPr marL="0" indent="0">
              <a:spcBef>
                <a:spcPts val="500"/>
              </a:spcBef>
              <a:buClr>
                <a:srgbClr val="000000"/>
              </a:buClr>
              <a:buSzPct val="110000"/>
              <a:buFont typeface="Arial" pitchFamily="34" charset="0"/>
              <a:buNone/>
              <a:defRPr sz="1800">
                <a:solidFill>
                  <a:schemeClr val="tx1"/>
                </a:solidFill>
                <a:latin typeface="+mn-lt"/>
              </a:defRPr>
            </a:lvl1pPr>
            <a:lvl2pPr marL="263525" indent="-263525">
              <a:spcBef>
                <a:spcPts val="500"/>
              </a:spcBef>
              <a:buClr>
                <a:srgbClr val="000000"/>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rgbClr val="000000"/>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rgbClr val="000000"/>
              </a:buClr>
              <a:buSzPct val="110000"/>
              <a:buFont typeface="Wingdings" pitchFamily="2" charset="2"/>
              <a:buChar char="§"/>
              <a:defRPr sz="1600">
                <a:solidFill>
                  <a:schemeClr val="tx1"/>
                </a:solidFill>
                <a:latin typeface="Arial" pitchFamily="34" charset="0"/>
              </a:defRPr>
            </a:lvl4pPr>
            <a:lvl5pPr marL="1074738" indent="-263525">
              <a:spcBef>
                <a:spcPts val="500"/>
              </a:spcBef>
              <a:buClr>
                <a:srgbClr val="000000"/>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p:txBody>
      </p:sp>
      <p:sp>
        <p:nvSpPr>
          <p:cNvPr id="2" name="Footer Placeholder 1">
            <a:extLst>
              <a:ext uri="{FF2B5EF4-FFF2-40B4-BE49-F238E27FC236}">
                <a16:creationId xmlns:a16="http://schemas.microsoft.com/office/drawing/2014/main" id="{73C12582-05E0-5B2C-89FF-F113AF238E94}"/>
              </a:ext>
              <a:ext uri="{C183D7F6-B498-43B3-948B-1728B52AA6E4}">
                <adec:decorative xmlns:adec="http://schemas.microsoft.com/office/drawing/2017/decorative" val="1"/>
              </a:ext>
            </a:extLst>
          </p:cNvPr>
          <p:cNvSpPr>
            <a:spLocks noGrp="1"/>
          </p:cNvSpPr>
          <p:nvPr>
            <p:ph type="ftr" sz="quarter" idx="30"/>
          </p:nvPr>
        </p:nvSpPr>
        <p:spPr/>
        <p:txBody>
          <a:bodyPr/>
          <a:lstStyle/>
          <a:p>
            <a:endParaRPr lang="en-US" noProof="0"/>
          </a:p>
        </p:txBody>
      </p:sp>
      <p:sp>
        <p:nvSpPr>
          <p:cNvPr id="11" name="Slide Number Placeholder 10">
            <a:extLst>
              <a:ext uri="{FF2B5EF4-FFF2-40B4-BE49-F238E27FC236}">
                <a16:creationId xmlns:a16="http://schemas.microsoft.com/office/drawing/2014/main" id="{675B9730-DEC2-8164-11CC-C7C739119DDC}"/>
              </a:ext>
              <a:ext uri="{C183D7F6-B498-43B3-948B-1728B52AA6E4}">
                <adec:decorative xmlns:adec="http://schemas.microsoft.com/office/drawing/2017/decorative" val="1"/>
              </a:ext>
            </a:extLst>
          </p:cNvPr>
          <p:cNvSpPr>
            <a:spLocks noGrp="1"/>
          </p:cNvSpPr>
          <p:nvPr>
            <p:ph type="sldNum" sz="quarter" idx="29"/>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534062148"/>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 x2">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164E1B-F377-3638-C24B-ED2381394C66}"/>
              </a:ext>
            </a:extLst>
          </p:cNvPr>
          <p:cNvSpPr>
            <a:spLocks noGrp="1"/>
          </p:cNvSpPr>
          <p:nvPr>
            <p:ph type="title" hasCustomPrompt="1"/>
          </p:nvPr>
        </p:nvSpPr>
        <p:spPr/>
        <p:txBody>
          <a:bodyPr/>
          <a:lstStyle/>
          <a:p>
            <a:r>
              <a:rPr lang="en-US"/>
              <a:t>Comparison slide with 2 columns + 2 headings – click to add title</a:t>
            </a:r>
          </a:p>
        </p:txBody>
      </p:sp>
      <p:sp>
        <p:nvSpPr>
          <p:cNvPr id="9" name="Text Placeholder 8">
            <a:extLst>
              <a:ext uri="{FF2B5EF4-FFF2-40B4-BE49-F238E27FC236}">
                <a16:creationId xmlns:a16="http://schemas.microsoft.com/office/drawing/2014/main" id="{846CD6E4-AE64-57BA-532A-9A08227631D1}"/>
              </a:ext>
            </a:extLst>
          </p:cNvPr>
          <p:cNvSpPr>
            <a:spLocks noGrp="1"/>
          </p:cNvSpPr>
          <p:nvPr>
            <p:ph type="body" sz="quarter" idx="28" hasCustomPrompt="1"/>
          </p:nvPr>
        </p:nvSpPr>
        <p:spPr>
          <a:xfrm>
            <a:off x="766763" y="1527048"/>
            <a:ext cx="4946650" cy="832104"/>
          </a:xfrm>
          <a:prstGeom prst="rect">
            <a:avLst/>
          </a:prstGeom>
        </p:spPr>
        <p:txBody>
          <a:bodyPr lIns="0" tIns="0" rIns="0" bIns="0" anchor="b"/>
          <a:lstStyle>
            <a:lvl1pPr marL="0" indent="0">
              <a:buNone/>
              <a:defRPr sz="2000">
                <a:latin typeface="+mj-lt"/>
              </a:defRPr>
            </a:lvl1pPr>
          </a:lstStyle>
          <a:p>
            <a:pPr lvl="0"/>
            <a:r>
              <a:rPr lang="en-US" noProof="0"/>
              <a:t>Click to add heading</a:t>
            </a:r>
          </a:p>
        </p:txBody>
      </p:sp>
      <p:sp>
        <p:nvSpPr>
          <p:cNvPr id="5" name="Content Placeholder 21">
            <a:extLst>
              <a:ext uri="{FF2B5EF4-FFF2-40B4-BE49-F238E27FC236}">
                <a16:creationId xmlns:a16="http://schemas.microsoft.com/office/drawing/2014/main" id="{04642528-8FF6-2D41-9E96-06B28BC27D1F}"/>
              </a:ext>
            </a:extLst>
          </p:cNvPr>
          <p:cNvSpPr>
            <a:spLocks noGrp="1"/>
          </p:cNvSpPr>
          <p:nvPr>
            <p:ph sz="quarter" idx="17" hasCustomPrompt="1"/>
          </p:nvPr>
        </p:nvSpPr>
        <p:spPr>
          <a:xfrm>
            <a:off x="766764" y="2596896"/>
            <a:ext cx="4948236" cy="3493008"/>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12" name="Text Placeholder 8">
            <a:extLst>
              <a:ext uri="{FF2B5EF4-FFF2-40B4-BE49-F238E27FC236}">
                <a16:creationId xmlns:a16="http://schemas.microsoft.com/office/drawing/2014/main" id="{022C64A1-C224-0E82-D864-8E5D3ABE313D}"/>
              </a:ext>
            </a:extLst>
          </p:cNvPr>
          <p:cNvSpPr>
            <a:spLocks noGrp="1"/>
          </p:cNvSpPr>
          <p:nvPr>
            <p:ph type="body" sz="quarter" idx="29" hasCustomPrompt="1"/>
          </p:nvPr>
        </p:nvSpPr>
        <p:spPr>
          <a:xfrm>
            <a:off x="6475413" y="1527048"/>
            <a:ext cx="4946650" cy="832104"/>
          </a:xfrm>
          <a:prstGeom prst="rect">
            <a:avLst/>
          </a:prstGeom>
        </p:spPr>
        <p:txBody>
          <a:bodyPr lIns="0" tIns="0" rIns="0" bIns="0" anchor="b"/>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6" name="Content Placeholder 22">
            <a:extLst>
              <a:ext uri="{FF2B5EF4-FFF2-40B4-BE49-F238E27FC236}">
                <a16:creationId xmlns:a16="http://schemas.microsoft.com/office/drawing/2014/main" id="{1F8D1EDC-16DC-1E49-9140-329AB89F3C31}"/>
              </a:ext>
            </a:extLst>
          </p:cNvPr>
          <p:cNvSpPr>
            <a:spLocks noGrp="1"/>
          </p:cNvSpPr>
          <p:nvPr>
            <p:ph sz="quarter" idx="23" hasCustomPrompt="1"/>
          </p:nvPr>
        </p:nvSpPr>
        <p:spPr>
          <a:xfrm>
            <a:off x="6477000" y="2596896"/>
            <a:ext cx="4948238" cy="3493008"/>
          </a:xfrm>
          <a:prstGeom prst="rect">
            <a:avLst/>
          </a:prstGeom>
        </p:spPr>
        <p:txBody>
          <a:bodyPr lIns="0" tIns="0" rIns="0" bIns="0">
            <a:noAutofit/>
          </a:bodyPr>
          <a:lstStyle>
            <a:lvl1pPr marL="0" indent="0">
              <a:spcBef>
                <a:spcPts val="500"/>
              </a:spcBef>
              <a:buClr>
                <a:srgbClr val="000000"/>
              </a:buClr>
              <a:buSzPct val="110000"/>
              <a:buFont typeface="Arial" pitchFamily="34" charset="0"/>
              <a:buNone/>
              <a:defRPr sz="2000">
                <a:solidFill>
                  <a:schemeClr val="tx1"/>
                </a:solidFill>
                <a:latin typeface="+mn-lt"/>
              </a:defRPr>
            </a:lvl1pPr>
            <a:lvl2pPr marL="263525" indent="-263525">
              <a:spcBef>
                <a:spcPts val="500"/>
              </a:spcBef>
              <a:buClr>
                <a:srgbClr val="000000"/>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rgbClr val="000000"/>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rgbClr val="000000"/>
              </a:buClr>
              <a:buSzPct val="110000"/>
              <a:buFont typeface="Wingdings" pitchFamily="2" charset="2"/>
              <a:buChar char="§"/>
              <a:defRPr sz="1600">
                <a:solidFill>
                  <a:schemeClr val="tx1"/>
                </a:solidFill>
                <a:latin typeface="Arial" pitchFamily="34" charset="0"/>
              </a:defRPr>
            </a:lvl4pPr>
            <a:lvl5pPr marL="1074738" indent="-263525">
              <a:spcBef>
                <a:spcPts val="500"/>
              </a:spcBef>
              <a:buClr>
                <a:srgbClr val="000000"/>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rgbClr val="000000"/>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2" name="Footer Placeholder 1">
            <a:extLst>
              <a:ext uri="{FF2B5EF4-FFF2-40B4-BE49-F238E27FC236}">
                <a16:creationId xmlns:a16="http://schemas.microsoft.com/office/drawing/2014/main" id="{D8CA95F5-6310-5153-6F18-F9AA8ED3FB61}"/>
              </a:ext>
              <a:ext uri="{C183D7F6-B498-43B3-948B-1728B52AA6E4}">
                <adec:decorative xmlns:adec="http://schemas.microsoft.com/office/drawing/2017/decorative" val="1"/>
              </a:ext>
            </a:extLst>
          </p:cNvPr>
          <p:cNvSpPr>
            <a:spLocks noGrp="1"/>
          </p:cNvSpPr>
          <p:nvPr>
            <p:ph type="ftr" sz="quarter" idx="33"/>
          </p:nvPr>
        </p:nvSpPr>
        <p:spPr/>
        <p:txBody>
          <a:bodyPr/>
          <a:lstStyle/>
          <a:p>
            <a:endParaRPr lang="en-US" noProof="0"/>
          </a:p>
        </p:txBody>
      </p:sp>
      <p:sp>
        <p:nvSpPr>
          <p:cNvPr id="10" name="Slide Number Placeholder 9">
            <a:extLst>
              <a:ext uri="{FF2B5EF4-FFF2-40B4-BE49-F238E27FC236}">
                <a16:creationId xmlns:a16="http://schemas.microsoft.com/office/drawing/2014/main" id="{DDF268E6-3D9E-CD3C-8CC7-469874AC31A0}"/>
              </a:ext>
              <a:ext uri="{C183D7F6-B498-43B3-948B-1728B52AA6E4}">
                <adec:decorative xmlns:adec="http://schemas.microsoft.com/office/drawing/2017/decorative" val="1"/>
              </a:ext>
            </a:extLst>
          </p:cNvPr>
          <p:cNvSpPr>
            <a:spLocks noGrp="1"/>
          </p:cNvSpPr>
          <p:nvPr>
            <p:ph type="sldNum" sz="quarter" idx="32"/>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87632174"/>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mparison x3 (L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0CA416-0719-4312-1AE0-0E3860FA3C0B}"/>
              </a:ext>
            </a:extLst>
          </p:cNvPr>
          <p:cNvSpPr>
            <a:spLocks noGrp="1"/>
          </p:cNvSpPr>
          <p:nvPr>
            <p:ph type="title" hasCustomPrompt="1"/>
          </p:nvPr>
        </p:nvSpPr>
        <p:spPr/>
        <p:txBody>
          <a:bodyPr/>
          <a:lstStyle/>
          <a:p>
            <a:r>
              <a:rPr lang="en-US"/>
              <a:t>Comparison slide with 3 columns + 3 headings – click to add title</a:t>
            </a:r>
          </a:p>
        </p:txBody>
      </p:sp>
      <p:sp>
        <p:nvSpPr>
          <p:cNvPr id="5" name="Textbox title 1">
            <a:extLst>
              <a:ext uri="{FF2B5EF4-FFF2-40B4-BE49-F238E27FC236}">
                <a16:creationId xmlns:a16="http://schemas.microsoft.com/office/drawing/2014/main" id="{8A171D6F-1D32-074E-9401-BC0D7B3A2B86}"/>
              </a:ext>
            </a:extLst>
          </p:cNvPr>
          <p:cNvSpPr>
            <a:spLocks noGrp="1"/>
          </p:cNvSpPr>
          <p:nvPr>
            <p:ph type="body" sz="quarter" idx="10" hasCustomPrompt="1"/>
          </p:nvPr>
        </p:nvSpPr>
        <p:spPr>
          <a:xfrm>
            <a:off x="766762" y="1527175"/>
            <a:ext cx="3044952" cy="828811"/>
          </a:xfrm>
          <a:prstGeom prst="rect">
            <a:avLst/>
          </a:prstGeom>
        </p:spPr>
        <p:txBody>
          <a:bodyPr lIns="0" tIns="0" rIns="0" bIns="0" anchor="b">
            <a:noAutofit/>
          </a:bodyPr>
          <a:lstStyle>
            <a:lvl1pPr marL="0" indent="0">
              <a:buNone/>
              <a:defRPr sz="2000">
                <a:solidFill>
                  <a:schemeClr val="tx1"/>
                </a:solidFill>
                <a:latin typeface="+mj-lt"/>
              </a:defRPr>
            </a:lvl1pPr>
          </a:lstStyle>
          <a:p>
            <a:pPr lvl="0"/>
            <a:r>
              <a:rPr lang="en-US" noProof="0"/>
              <a:t>Click to add heading. </a:t>
            </a:r>
          </a:p>
        </p:txBody>
      </p:sp>
      <p:sp>
        <p:nvSpPr>
          <p:cNvPr id="10" name="Content Placeholder 1">
            <a:extLst>
              <a:ext uri="{FF2B5EF4-FFF2-40B4-BE49-F238E27FC236}">
                <a16:creationId xmlns:a16="http://schemas.microsoft.com/office/drawing/2014/main" id="{C549CB31-46D0-77B4-39C0-176F159ACF92}"/>
              </a:ext>
            </a:extLst>
          </p:cNvPr>
          <p:cNvSpPr>
            <a:spLocks noGrp="1"/>
          </p:cNvSpPr>
          <p:nvPr>
            <p:ph sz="quarter" idx="20" hasCustomPrompt="1"/>
          </p:nvPr>
        </p:nvSpPr>
        <p:spPr>
          <a:xfrm>
            <a:off x="765737" y="2596896"/>
            <a:ext cx="3044952"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5" name="Textbox title 2">
            <a:extLst>
              <a:ext uri="{FF2B5EF4-FFF2-40B4-BE49-F238E27FC236}">
                <a16:creationId xmlns:a16="http://schemas.microsoft.com/office/drawing/2014/main" id="{B0F5BD17-6E70-B847-AA7C-96CF8DC7A085}"/>
              </a:ext>
            </a:extLst>
          </p:cNvPr>
          <p:cNvSpPr>
            <a:spLocks noGrp="1"/>
          </p:cNvSpPr>
          <p:nvPr>
            <p:ph type="body" sz="quarter" idx="11" hasCustomPrompt="1"/>
          </p:nvPr>
        </p:nvSpPr>
        <p:spPr>
          <a:xfrm>
            <a:off x="4572000" y="1527175"/>
            <a:ext cx="3044952" cy="828811"/>
          </a:xfrm>
          <a:prstGeom prst="rect">
            <a:avLst/>
          </a:prstGeom>
        </p:spPr>
        <p:txBody>
          <a:bodyPr lIns="0" tIns="0" rIns="0" bIns="0" anchor="b">
            <a:noAutofit/>
          </a:bodyPr>
          <a:lstStyle>
            <a:lvl1pPr marL="0" indent="0">
              <a:buNone/>
              <a:defRPr sz="2000">
                <a:latin typeface="+mj-lt"/>
              </a:defRPr>
            </a:lvl1pPr>
          </a:lstStyle>
          <a:p>
            <a:pPr lvl="0"/>
            <a:r>
              <a:rPr lang="en-US" noProof="0"/>
              <a:t>Click to add heading</a:t>
            </a:r>
          </a:p>
        </p:txBody>
      </p:sp>
      <p:sp>
        <p:nvSpPr>
          <p:cNvPr id="14" name="Content Placeholder 2">
            <a:extLst>
              <a:ext uri="{FF2B5EF4-FFF2-40B4-BE49-F238E27FC236}">
                <a16:creationId xmlns:a16="http://schemas.microsoft.com/office/drawing/2014/main" id="{300F928B-5FF8-07F3-0B9C-EC136E85B136}"/>
              </a:ext>
            </a:extLst>
          </p:cNvPr>
          <p:cNvSpPr>
            <a:spLocks noGrp="1"/>
          </p:cNvSpPr>
          <p:nvPr>
            <p:ph sz="quarter" idx="22" hasCustomPrompt="1"/>
          </p:nvPr>
        </p:nvSpPr>
        <p:spPr>
          <a:xfrm>
            <a:off x="4572000" y="2596896"/>
            <a:ext cx="3044952"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6" name="Textbox title 3">
            <a:extLst>
              <a:ext uri="{FF2B5EF4-FFF2-40B4-BE49-F238E27FC236}">
                <a16:creationId xmlns:a16="http://schemas.microsoft.com/office/drawing/2014/main" id="{AC833FC6-B9D6-D74D-BAE2-729D54713D4B}"/>
              </a:ext>
            </a:extLst>
          </p:cNvPr>
          <p:cNvSpPr>
            <a:spLocks noGrp="1"/>
          </p:cNvSpPr>
          <p:nvPr>
            <p:ph type="body" sz="quarter" idx="12" hasCustomPrompt="1"/>
          </p:nvPr>
        </p:nvSpPr>
        <p:spPr>
          <a:xfrm>
            <a:off x="8379742" y="1527175"/>
            <a:ext cx="3044952" cy="828811"/>
          </a:xfrm>
          <a:prstGeom prst="rect">
            <a:avLst/>
          </a:prstGeom>
        </p:spPr>
        <p:txBody>
          <a:bodyPr lIns="0" tIns="0" rIns="0" bIns="0" anchor="b">
            <a:noAutofit/>
          </a:bodyPr>
          <a:lstStyle>
            <a:lvl1pPr marL="0" indent="0">
              <a:buNone/>
              <a:defRPr sz="2000">
                <a:latin typeface="+mj-lt"/>
              </a:defRPr>
            </a:lvl1pPr>
          </a:lstStyle>
          <a:p>
            <a:pPr lvl="0"/>
            <a:r>
              <a:rPr lang="en-US" noProof="0"/>
              <a:t>Click to add heading</a:t>
            </a:r>
          </a:p>
        </p:txBody>
      </p:sp>
      <p:sp>
        <p:nvSpPr>
          <p:cNvPr id="16" name="Content Placeholder 3">
            <a:extLst>
              <a:ext uri="{FF2B5EF4-FFF2-40B4-BE49-F238E27FC236}">
                <a16:creationId xmlns:a16="http://schemas.microsoft.com/office/drawing/2014/main" id="{4A208FFE-6EFD-D156-AA23-3E7CDCF7FECF}"/>
              </a:ext>
            </a:extLst>
          </p:cNvPr>
          <p:cNvSpPr>
            <a:spLocks noGrp="1"/>
          </p:cNvSpPr>
          <p:nvPr>
            <p:ph sz="quarter" idx="23" hasCustomPrompt="1"/>
          </p:nvPr>
        </p:nvSpPr>
        <p:spPr>
          <a:xfrm>
            <a:off x="8375904" y="2596896"/>
            <a:ext cx="3044952"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 name="Footer Placeholder 1">
            <a:extLst>
              <a:ext uri="{FF2B5EF4-FFF2-40B4-BE49-F238E27FC236}">
                <a16:creationId xmlns:a16="http://schemas.microsoft.com/office/drawing/2014/main" id="{DF7DC966-BB0B-F0CA-5981-D87E196C12C9}"/>
              </a:ext>
              <a:ext uri="{C183D7F6-B498-43B3-948B-1728B52AA6E4}">
                <adec:decorative xmlns:adec="http://schemas.microsoft.com/office/drawing/2017/decorative" val="1"/>
              </a:ext>
            </a:extLst>
          </p:cNvPr>
          <p:cNvSpPr>
            <a:spLocks noGrp="1"/>
          </p:cNvSpPr>
          <p:nvPr>
            <p:ph type="ftr" sz="quarter" idx="27"/>
          </p:nvPr>
        </p:nvSpPr>
        <p:spPr/>
        <p:txBody>
          <a:bodyPr/>
          <a:lstStyle>
            <a:lvl1pPr>
              <a:defRPr>
                <a:solidFill>
                  <a:srgbClr val="E6E6E6"/>
                </a:solidFill>
              </a:defRPr>
            </a:lvl1pPr>
          </a:lstStyle>
          <a:p>
            <a:endParaRPr lang="en-US" noProof="0"/>
          </a:p>
        </p:txBody>
      </p:sp>
      <p:sp>
        <p:nvSpPr>
          <p:cNvPr id="7" name="Slide Number Placeholder 6">
            <a:extLst>
              <a:ext uri="{FF2B5EF4-FFF2-40B4-BE49-F238E27FC236}">
                <a16:creationId xmlns:a16="http://schemas.microsoft.com/office/drawing/2014/main" id="{9546D298-729B-09F7-0711-9A41AB283E83}"/>
              </a:ext>
              <a:ext uri="{C183D7F6-B498-43B3-948B-1728B52AA6E4}">
                <adec:decorative xmlns:adec="http://schemas.microsoft.com/office/drawing/2017/decorative" val="1"/>
              </a:ext>
            </a:extLst>
          </p:cNvPr>
          <p:cNvSpPr>
            <a:spLocks noGrp="1"/>
          </p:cNvSpPr>
          <p:nvPr>
            <p:ph type="sldNum" sz="quarter" idx="26"/>
          </p:nvPr>
        </p:nvSpPr>
        <p:spPr/>
        <p:txBody>
          <a:bodyPr/>
          <a:lstStyle>
            <a:lvl1pPr>
              <a:defRPr>
                <a:solidFill>
                  <a:srgbClr val="E6E6E6"/>
                </a:solidFill>
              </a:defRPr>
            </a:lvl1p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348420122"/>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x3 (L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677150-E2E2-87B1-82B2-61A3264EE34E}"/>
              </a:ext>
            </a:extLst>
          </p:cNvPr>
          <p:cNvSpPr>
            <a:spLocks noGrp="1"/>
          </p:cNvSpPr>
          <p:nvPr>
            <p:ph type="title" hasCustomPrompt="1"/>
          </p:nvPr>
        </p:nvSpPr>
        <p:spPr>
          <a:noFill/>
        </p:spPr>
        <p:txBody>
          <a:bodyPr/>
          <a:lstStyle>
            <a:lvl1pPr>
              <a:defRPr/>
            </a:lvl1pPr>
          </a:lstStyle>
          <a:p>
            <a:r>
              <a:rPr lang="en-US" noProof="0"/>
              <a:t>Comparison slide with 3 columns (layout 2) – click to add title</a:t>
            </a:r>
          </a:p>
        </p:txBody>
      </p:sp>
      <p:sp>
        <p:nvSpPr>
          <p:cNvPr id="6" name="Content Placeholder 1">
            <a:extLst>
              <a:ext uri="{FF2B5EF4-FFF2-40B4-BE49-F238E27FC236}">
                <a16:creationId xmlns:a16="http://schemas.microsoft.com/office/drawing/2014/main" id="{1F01DE49-5620-98F5-132A-81DF9D9DB5B0}"/>
              </a:ext>
            </a:extLst>
          </p:cNvPr>
          <p:cNvSpPr>
            <a:spLocks noGrp="1"/>
          </p:cNvSpPr>
          <p:nvPr>
            <p:ph sz="quarter" idx="25" hasCustomPrompt="1"/>
          </p:nvPr>
        </p:nvSpPr>
        <p:spPr>
          <a:xfrm>
            <a:off x="768096" y="1527048"/>
            <a:ext cx="3043236" cy="2889504"/>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an icon to insert associated content (i.e., table, chart, picture or video). Images and video are available to download from brand.cgi.com.</a:t>
            </a:r>
          </a:p>
        </p:txBody>
      </p:sp>
      <p:sp>
        <p:nvSpPr>
          <p:cNvPr id="16" name="Content Placeholder 2">
            <a:extLst>
              <a:ext uri="{FF2B5EF4-FFF2-40B4-BE49-F238E27FC236}">
                <a16:creationId xmlns:a16="http://schemas.microsoft.com/office/drawing/2014/main" id="{BC03956D-46EB-3F49-A20A-7C378E0B76A2}"/>
              </a:ext>
            </a:extLst>
          </p:cNvPr>
          <p:cNvSpPr>
            <a:spLocks noGrp="1"/>
          </p:cNvSpPr>
          <p:nvPr>
            <p:ph sz="quarter" idx="17" hasCustomPrompt="1"/>
          </p:nvPr>
        </p:nvSpPr>
        <p:spPr>
          <a:xfrm>
            <a:off x="766764" y="4587460"/>
            <a:ext cx="3043236" cy="1505365"/>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icon to insert content.</a:t>
            </a:r>
          </a:p>
        </p:txBody>
      </p:sp>
      <p:sp>
        <p:nvSpPr>
          <p:cNvPr id="7" name="Content Placeholder 3">
            <a:extLst>
              <a:ext uri="{FF2B5EF4-FFF2-40B4-BE49-F238E27FC236}">
                <a16:creationId xmlns:a16="http://schemas.microsoft.com/office/drawing/2014/main" id="{0349B463-A002-CADC-B028-A857A9D2B775}"/>
              </a:ext>
            </a:extLst>
          </p:cNvPr>
          <p:cNvSpPr>
            <a:spLocks noGrp="1"/>
          </p:cNvSpPr>
          <p:nvPr>
            <p:ph sz="quarter" idx="26" hasCustomPrompt="1"/>
          </p:nvPr>
        </p:nvSpPr>
        <p:spPr>
          <a:xfrm>
            <a:off x="4572000" y="1527048"/>
            <a:ext cx="3043236" cy="2889504"/>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17" name="Content Placeholder 4">
            <a:extLst>
              <a:ext uri="{FF2B5EF4-FFF2-40B4-BE49-F238E27FC236}">
                <a16:creationId xmlns:a16="http://schemas.microsoft.com/office/drawing/2014/main" id="{7A005D06-9E5F-7443-9230-0698D255E511}"/>
              </a:ext>
            </a:extLst>
          </p:cNvPr>
          <p:cNvSpPr>
            <a:spLocks noGrp="1"/>
          </p:cNvSpPr>
          <p:nvPr>
            <p:ph sz="quarter" idx="22" hasCustomPrompt="1"/>
          </p:nvPr>
        </p:nvSpPr>
        <p:spPr>
          <a:xfrm>
            <a:off x="4572000" y="4587460"/>
            <a:ext cx="3044952" cy="1505366"/>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icon to insert content.</a:t>
            </a:r>
          </a:p>
          <a:p>
            <a:pPr lvl="0"/>
            <a:endParaRPr lang="en-US" noProof="0"/>
          </a:p>
        </p:txBody>
      </p:sp>
      <p:sp>
        <p:nvSpPr>
          <p:cNvPr id="8" name="Content Placeholder 5">
            <a:extLst>
              <a:ext uri="{FF2B5EF4-FFF2-40B4-BE49-F238E27FC236}">
                <a16:creationId xmlns:a16="http://schemas.microsoft.com/office/drawing/2014/main" id="{97B64D4C-EC56-7FFB-E206-D30E4C52DE50}"/>
              </a:ext>
            </a:extLst>
          </p:cNvPr>
          <p:cNvSpPr>
            <a:spLocks noGrp="1"/>
          </p:cNvSpPr>
          <p:nvPr>
            <p:ph sz="quarter" idx="27" hasCustomPrompt="1"/>
          </p:nvPr>
        </p:nvSpPr>
        <p:spPr>
          <a:xfrm>
            <a:off x="8381458" y="1527048"/>
            <a:ext cx="3043236" cy="2889504"/>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an icon to insert associated content (i.e., table, chart, picture or video). Images and video are available to download from brand.cgi.com.</a:t>
            </a:r>
          </a:p>
          <a:p>
            <a:pPr lvl="0"/>
            <a:endParaRPr lang="en-US" noProof="0"/>
          </a:p>
        </p:txBody>
      </p:sp>
      <p:sp>
        <p:nvSpPr>
          <p:cNvPr id="18" name="Content Placeholder 6">
            <a:extLst>
              <a:ext uri="{FF2B5EF4-FFF2-40B4-BE49-F238E27FC236}">
                <a16:creationId xmlns:a16="http://schemas.microsoft.com/office/drawing/2014/main" id="{01123FBB-4A46-6B4A-BA45-B31DC6905E51}"/>
              </a:ext>
            </a:extLst>
          </p:cNvPr>
          <p:cNvSpPr>
            <a:spLocks noGrp="1"/>
          </p:cNvSpPr>
          <p:nvPr>
            <p:ph sz="quarter" idx="23" hasCustomPrompt="1"/>
          </p:nvPr>
        </p:nvSpPr>
        <p:spPr>
          <a:xfrm>
            <a:off x="8382000" y="4587460"/>
            <a:ext cx="3043238" cy="1505366"/>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12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icon to insert content.</a:t>
            </a:r>
          </a:p>
          <a:p>
            <a:pPr lvl="0"/>
            <a:endParaRPr lang="en-US" noProof="0"/>
          </a:p>
        </p:txBody>
      </p:sp>
      <p:sp>
        <p:nvSpPr>
          <p:cNvPr id="2" name="Footer Placeholder 1">
            <a:extLst>
              <a:ext uri="{FF2B5EF4-FFF2-40B4-BE49-F238E27FC236}">
                <a16:creationId xmlns:a16="http://schemas.microsoft.com/office/drawing/2014/main" id="{7C7B240D-EC07-BCEC-A132-C2589A9E1A4B}"/>
              </a:ext>
              <a:ext uri="{C183D7F6-B498-43B3-948B-1728B52AA6E4}">
                <adec:decorative xmlns:adec="http://schemas.microsoft.com/office/drawing/2017/decorative" val="1"/>
              </a:ext>
            </a:extLst>
          </p:cNvPr>
          <p:cNvSpPr>
            <a:spLocks noGrp="1"/>
          </p:cNvSpPr>
          <p:nvPr>
            <p:ph type="ftr" sz="quarter" idx="31"/>
          </p:nvPr>
        </p:nvSpPr>
        <p:spPr/>
        <p:txBody>
          <a:bodyPr/>
          <a:lstStyle/>
          <a:p>
            <a:endParaRPr lang="en-US" noProof="0"/>
          </a:p>
        </p:txBody>
      </p:sp>
      <p:sp>
        <p:nvSpPr>
          <p:cNvPr id="11" name="Slide Number Placeholder 10">
            <a:extLst>
              <a:ext uri="{FF2B5EF4-FFF2-40B4-BE49-F238E27FC236}">
                <a16:creationId xmlns:a16="http://schemas.microsoft.com/office/drawing/2014/main" id="{54326F86-700F-6DBD-58F6-906FF1E22AE8}"/>
              </a:ext>
              <a:ext uri="{C183D7F6-B498-43B3-948B-1728B52AA6E4}">
                <adec:decorative xmlns:adec="http://schemas.microsoft.com/office/drawing/2017/decorative" val="1"/>
              </a:ext>
            </a:extLst>
          </p:cNvPr>
          <p:cNvSpPr>
            <a:spLocks noGrp="1"/>
          </p:cNvSpPr>
          <p:nvPr>
            <p:ph type="sldNum" sz="quarter" idx="30"/>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233582093"/>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mparison x4">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4163AD-C768-E2F0-CB6B-BF3797DF1E58}"/>
              </a:ext>
            </a:extLst>
          </p:cNvPr>
          <p:cNvSpPr>
            <a:spLocks noGrp="1"/>
          </p:cNvSpPr>
          <p:nvPr>
            <p:ph type="title" hasCustomPrompt="1"/>
          </p:nvPr>
        </p:nvSpPr>
        <p:spPr/>
        <p:txBody>
          <a:bodyPr/>
          <a:lstStyle/>
          <a:p>
            <a:r>
              <a:rPr lang="en-US"/>
              <a:t>Comparison slide with 4 columns + 4 headings – click to add title</a:t>
            </a:r>
          </a:p>
        </p:txBody>
      </p:sp>
      <p:sp>
        <p:nvSpPr>
          <p:cNvPr id="5" name="Textbox title 1">
            <a:extLst>
              <a:ext uri="{FF2B5EF4-FFF2-40B4-BE49-F238E27FC236}">
                <a16:creationId xmlns:a16="http://schemas.microsoft.com/office/drawing/2014/main" id="{8A171D6F-1D32-074E-9401-BC0D7B3A2B86}"/>
              </a:ext>
            </a:extLst>
          </p:cNvPr>
          <p:cNvSpPr>
            <a:spLocks noGrp="1"/>
          </p:cNvSpPr>
          <p:nvPr>
            <p:ph type="body" sz="quarter" idx="10" hasCustomPrompt="1"/>
          </p:nvPr>
        </p:nvSpPr>
        <p:spPr>
          <a:xfrm>
            <a:off x="766763" y="1527175"/>
            <a:ext cx="2281237" cy="828811"/>
          </a:xfrm>
          <a:prstGeom prst="rect">
            <a:avLst/>
          </a:prstGeom>
        </p:spPr>
        <p:txBody>
          <a:bodyPr lIns="0" tIns="0" rIns="0" bIns="0" anchor="b">
            <a:noAutofit/>
          </a:bodyPr>
          <a:lstStyle>
            <a:lvl1pPr marL="0" indent="0">
              <a:buNone/>
              <a:defRPr sz="2000">
                <a:latin typeface="+mj-lt"/>
              </a:defRPr>
            </a:lvl1pPr>
          </a:lstStyle>
          <a:p>
            <a:pPr lvl="0"/>
            <a:r>
              <a:rPr lang="en-US" noProof="0"/>
              <a:t>Click to add heading</a:t>
            </a:r>
          </a:p>
        </p:txBody>
      </p:sp>
      <p:sp>
        <p:nvSpPr>
          <p:cNvPr id="7" name="Content Placeholder 1">
            <a:extLst>
              <a:ext uri="{FF2B5EF4-FFF2-40B4-BE49-F238E27FC236}">
                <a16:creationId xmlns:a16="http://schemas.microsoft.com/office/drawing/2014/main" id="{50812A03-61D4-6576-F299-AA737E4AB323}"/>
              </a:ext>
            </a:extLst>
          </p:cNvPr>
          <p:cNvSpPr>
            <a:spLocks noGrp="1"/>
          </p:cNvSpPr>
          <p:nvPr>
            <p:ph sz="quarter" idx="20" hasCustomPrompt="1"/>
          </p:nvPr>
        </p:nvSpPr>
        <p:spPr>
          <a:xfrm>
            <a:off x="765737" y="2596896"/>
            <a:ext cx="2281236"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5" name="Textbox title 2">
            <a:extLst>
              <a:ext uri="{FF2B5EF4-FFF2-40B4-BE49-F238E27FC236}">
                <a16:creationId xmlns:a16="http://schemas.microsoft.com/office/drawing/2014/main" id="{B0F5BD17-6E70-B847-AA7C-96CF8DC7A085}"/>
              </a:ext>
            </a:extLst>
          </p:cNvPr>
          <p:cNvSpPr>
            <a:spLocks noGrp="1"/>
          </p:cNvSpPr>
          <p:nvPr>
            <p:ph type="body" sz="quarter" idx="11" hasCustomPrompt="1"/>
          </p:nvPr>
        </p:nvSpPr>
        <p:spPr>
          <a:xfrm>
            <a:off x="3562096" y="1527175"/>
            <a:ext cx="228600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0" name="Content Placeholder 2">
            <a:extLst>
              <a:ext uri="{FF2B5EF4-FFF2-40B4-BE49-F238E27FC236}">
                <a16:creationId xmlns:a16="http://schemas.microsoft.com/office/drawing/2014/main" id="{13DA1DF9-2B1D-FFD3-6085-B2E25AE04DF5}"/>
              </a:ext>
            </a:extLst>
          </p:cNvPr>
          <p:cNvSpPr>
            <a:spLocks noGrp="1"/>
          </p:cNvSpPr>
          <p:nvPr>
            <p:ph sz="quarter" idx="22" hasCustomPrompt="1"/>
          </p:nvPr>
        </p:nvSpPr>
        <p:spPr>
          <a:xfrm>
            <a:off x="3566160" y="2596896"/>
            <a:ext cx="2281236"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6" name="Textbox title 3">
            <a:extLst>
              <a:ext uri="{FF2B5EF4-FFF2-40B4-BE49-F238E27FC236}">
                <a16:creationId xmlns:a16="http://schemas.microsoft.com/office/drawing/2014/main" id="{AC833FC6-B9D6-D74D-BAE2-729D54713D4B}"/>
              </a:ext>
            </a:extLst>
          </p:cNvPr>
          <p:cNvSpPr>
            <a:spLocks noGrp="1"/>
          </p:cNvSpPr>
          <p:nvPr>
            <p:ph type="body" sz="quarter" idx="12" hasCustomPrompt="1"/>
          </p:nvPr>
        </p:nvSpPr>
        <p:spPr>
          <a:xfrm>
            <a:off x="6353048" y="1527175"/>
            <a:ext cx="228600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4" name="Content Placeholder 3">
            <a:extLst>
              <a:ext uri="{FF2B5EF4-FFF2-40B4-BE49-F238E27FC236}">
                <a16:creationId xmlns:a16="http://schemas.microsoft.com/office/drawing/2014/main" id="{4BEAA0E5-BD9F-0137-9891-EB0A8405A44E}"/>
              </a:ext>
            </a:extLst>
          </p:cNvPr>
          <p:cNvSpPr>
            <a:spLocks noGrp="1"/>
          </p:cNvSpPr>
          <p:nvPr>
            <p:ph sz="quarter" idx="23" hasCustomPrompt="1"/>
          </p:nvPr>
        </p:nvSpPr>
        <p:spPr>
          <a:xfrm>
            <a:off x="6355080" y="2596896"/>
            <a:ext cx="2281236"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7" name="Textbox title 4">
            <a:extLst>
              <a:ext uri="{FF2B5EF4-FFF2-40B4-BE49-F238E27FC236}">
                <a16:creationId xmlns:a16="http://schemas.microsoft.com/office/drawing/2014/main" id="{2E44F90D-4F8F-6A4F-96CB-3485E90F31A2}"/>
              </a:ext>
            </a:extLst>
          </p:cNvPr>
          <p:cNvSpPr>
            <a:spLocks noGrp="1"/>
          </p:cNvSpPr>
          <p:nvPr>
            <p:ph type="body" sz="quarter" idx="13" hasCustomPrompt="1"/>
          </p:nvPr>
        </p:nvSpPr>
        <p:spPr>
          <a:xfrm>
            <a:off x="9144000" y="1527175"/>
            <a:ext cx="228600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6" name="Content Placeholder 4">
            <a:extLst>
              <a:ext uri="{FF2B5EF4-FFF2-40B4-BE49-F238E27FC236}">
                <a16:creationId xmlns:a16="http://schemas.microsoft.com/office/drawing/2014/main" id="{13766EE0-2835-554A-4436-60DF6FA56BD0}"/>
              </a:ext>
            </a:extLst>
          </p:cNvPr>
          <p:cNvSpPr>
            <a:spLocks noGrp="1"/>
          </p:cNvSpPr>
          <p:nvPr>
            <p:ph sz="quarter" idx="24" hasCustomPrompt="1"/>
          </p:nvPr>
        </p:nvSpPr>
        <p:spPr>
          <a:xfrm>
            <a:off x="9144000" y="2596896"/>
            <a:ext cx="2281236"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 name="Footer Placeholder 1">
            <a:extLst>
              <a:ext uri="{FF2B5EF4-FFF2-40B4-BE49-F238E27FC236}">
                <a16:creationId xmlns:a16="http://schemas.microsoft.com/office/drawing/2014/main" id="{0F1F58D9-2A99-AC15-43B6-ABC2F633C61D}"/>
              </a:ext>
              <a:ext uri="{C183D7F6-B498-43B3-948B-1728B52AA6E4}">
                <adec:decorative xmlns:adec="http://schemas.microsoft.com/office/drawing/2017/decorative" val="1"/>
              </a:ext>
            </a:extLst>
          </p:cNvPr>
          <p:cNvSpPr>
            <a:spLocks noGrp="1"/>
          </p:cNvSpPr>
          <p:nvPr>
            <p:ph type="ftr" sz="quarter" idx="28"/>
          </p:nvPr>
        </p:nvSpPr>
        <p:spPr/>
        <p:txBody>
          <a:bodyPr/>
          <a:lstStyle/>
          <a:p>
            <a:endParaRPr lang="en-US" noProof="0"/>
          </a:p>
        </p:txBody>
      </p:sp>
      <p:sp>
        <p:nvSpPr>
          <p:cNvPr id="8" name="Slide Number Placeholder 7">
            <a:extLst>
              <a:ext uri="{FF2B5EF4-FFF2-40B4-BE49-F238E27FC236}">
                <a16:creationId xmlns:a16="http://schemas.microsoft.com/office/drawing/2014/main" id="{9C4917EC-02AC-2660-29AF-216C61AD20B2}"/>
              </a:ext>
              <a:ext uri="{C183D7F6-B498-43B3-948B-1728B52AA6E4}">
                <adec:decorative xmlns:adec="http://schemas.microsoft.com/office/drawing/2017/decorative" val="1"/>
              </a:ext>
            </a:extLst>
          </p:cNvPr>
          <p:cNvSpPr>
            <a:spLocks noGrp="1"/>
          </p:cNvSpPr>
          <p:nvPr>
            <p:ph type="sldNum" sz="quarter" idx="27"/>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514919638"/>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parison x5">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786B940-E6A0-53BD-76E5-3F59767B127D}"/>
              </a:ext>
            </a:extLst>
          </p:cNvPr>
          <p:cNvSpPr>
            <a:spLocks noGrp="1"/>
          </p:cNvSpPr>
          <p:nvPr>
            <p:ph type="title" hasCustomPrompt="1"/>
          </p:nvPr>
        </p:nvSpPr>
        <p:spPr/>
        <p:txBody>
          <a:bodyPr/>
          <a:lstStyle/>
          <a:p>
            <a:r>
              <a:rPr lang="en-US"/>
              <a:t>Comparison slide with 5 columns + 5 headings – click to add title</a:t>
            </a:r>
          </a:p>
        </p:txBody>
      </p:sp>
      <p:sp>
        <p:nvSpPr>
          <p:cNvPr id="5" name="Textbox title 1">
            <a:extLst>
              <a:ext uri="{FF2B5EF4-FFF2-40B4-BE49-F238E27FC236}">
                <a16:creationId xmlns:a16="http://schemas.microsoft.com/office/drawing/2014/main" id="{8A171D6F-1D32-074E-9401-BC0D7B3A2B86}"/>
              </a:ext>
            </a:extLst>
          </p:cNvPr>
          <p:cNvSpPr>
            <a:spLocks noGrp="1"/>
          </p:cNvSpPr>
          <p:nvPr>
            <p:ph type="body" sz="quarter" idx="10" hasCustomPrompt="1"/>
          </p:nvPr>
        </p:nvSpPr>
        <p:spPr>
          <a:xfrm>
            <a:off x="766763" y="1527175"/>
            <a:ext cx="1874520" cy="828811"/>
          </a:xfrm>
          <a:prstGeom prst="rect">
            <a:avLst/>
          </a:prstGeom>
        </p:spPr>
        <p:txBody>
          <a:bodyPr lIns="0" tIns="0" rIns="0" bIns="0" anchor="b">
            <a:noAutofit/>
          </a:bodyPr>
          <a:lstStyle>
            <a:lvl1pPr marL="0" indent="0">
              <a:buNone/>
              <a:defRPr sz="2000">
                <a:latin typeface="+mj-lt"/>
              </a:defRPr>
            </a:lvl1pPr>
          </a:lstStyle>
          <a:p>
            <a:pPr lvl="0"/>
            <a:r>
              <a:rPr lang="en-US" noProof="0"/>
              <a:t>Click to add heading</a:t>
            </a:r>
          </a:p>
        </p:txBody>
      </p:sp>
      <p:sp>
        <p:nvSpPr>
          <p:cNvPr id="7" name="Content Placeholder 1">
            <a:extLst>
              <a:ext uri="{FF2B5EF4-FFF2-40B4-BE49-F238E27FC236}">
                <a16:creationId xmlns:a16="http://schemas.microsoft.com/office/drawing/2014/main" id="{50812A03-61D4-6576-F299-AA737E4AB323}"/>
              </a:ext>
            </a:extLst>
          </p:cNvPr>
          <p:cNvSpPr>
            <a:spLocks noGrp="1"/>
          </p:cNvSpPr>
          <p:nvPr>
            <p:ph sz="quarter" idx="20" hasCustomPrompt="1"/>
          </p:nvPr>
        </p:nvSpPr>
        <p:spPr>
          <a:xfrm>
            <a:off x="765737" y="2596896"/>
            <a:ext cx="1874520"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5" name="Textbox title 2">
            <a:extLst>
              <a:ext uri="{FF2B5EF4-FFF2-40B4-BE49-F238E27FC236}">
                <a16:creationId xmlns:a16="http://schemas.microsoft.com/office/drawing/2014/main" id="{B0F5BD17-6E70-B847-AA7C-96CF8DC7A085}"/>
              </a:ext>
            </a:extLst>
          </p:cNvPr>
          <p:cNvSpPr>
            <a:spLocks noGrp="1"/>
          </p:cNvSpPr>
          <p:nvPr>
            <p:ph type="body" sz="quarter" idx="11" hasCustomPrompt="1"/>
          </p:nvPr>
        </p:nvSpPr>
        <p:spPr>
          <a:xfrm>
            <a:off x="2962616" y="1527175"/>
            <a:ext cx="187452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0" name="Content Placeholder 2">
            <a:extLst>
              <a:ext uri="{FF2B5EF4-FFF2-40B4-BE49-F238E27FC236}">
                <a16:creationId xmlns:a16="http://schemas.microsoft.com/office/drawing/2014/main" id="{13DA1DF9-2B1D-FFD3-6085-B2E25AE04DF5}"/>
              </a:ext>
            </a:extLst>
          </p:cNvPr>
          <p:cNvSpPr>
            <a:spLocks noGrp="1"/>
          </p:cNvSpPr>
          <p:nvPr>
            <p:ph sz="quarter" idx="22" hasCustomPrompt="1"/>
          </p:nvPr>
        </p:nvSpPr>
        <p:spPr>
          <a:xfrm>
            <a:off x="2961846" y="2596896"/>
            <a:ext cx="1874520"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3" name="Textbox title 3">
            <a:extLst>
              <a:ext uri="{FF2B5EF4-FFF2-40B4-BE49-F238E27FC236}">
                <a16:creationId xmlns:a16="http://schemas.microsoft.com/office/drawing/2014/main" id="{4FFF4BFE-0073-ED16-634B-0B6BDEFA18E2}"/>
              </a:ext>
            </a:extLst>
          </p:cNvPr>
          <p:cNvSpPr>
            <a:spLocks noGrp="1"/>
          </p:cNvSpPr>
          <p:nvPr>
            <p:ph type="body" sz="quarter" idx="25" hasCustomPrompt="1"/>
          </p:nvPr>
        </p:nvSpPr>
        <p:spPr>
          <a:xfrm>
            <a:off x="5158469" y="1527175"/>
            <a:ext cx="187452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4" name="Content Placeholder 3">
            <a:extLst>
              <a:ext uri="{FF2B5EF4-FFF2-40B4-BE49-F238E27FC236}">
                <a16:creationId xmlns:a16="http://schemas.microsoft.com/office/drawing/2014/main" id="{969A739C-D330-3625-7AA0-907C0CFEC7C2}"/>
              </a:ext>
            </a:extLst>
          </p:cNvPr>
          <p:cNvSpPr>
            <a:spLocks noGrp="1"/>
          </p:cNvSpPr>
          <p:nvPr>
            <p:ph sz="quarter" idx="26" hasCustomPrompt="1"/>
          </p:nvPr>
        </p:nvSpPr>
        <p:spPr>
          <a:xfrm>
            <a:off x="5157955" y="2596896"/>
            <a:ext cx="1874520"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6" name="Textbox title 3">
            <a:extLst>
              <a:ext uri="{FF2B5EF4-FFF2-40B4-BE49-F238E27FC236}">
                <a16:creationId xmlns:a16="http://schemas.microsoft.com/office/drawing/2014/main" id="{AC833FC6-B9D6-D74D-BAE2-729D54713D4B}"/>
              </a:ext>
            </a:extLst>
          </p:cNvPr>
          <p:cNvSpPr>
            <a:spLocks noGrp="1"/>
          </p:cNvSpPr>
          <p:nvPr>
            <p:ph type="body" sz="quarter" idx="12" hasCustomPrompt="1"/>
          </p:nvPr>
        </p:nvSpPr>
        <p:spPr>
          <a:xfrm>
            <a:off x="7354322" y="1527175"/>
            <a:ext cx="187452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4" name="Content Placeholder 3">
            <a:extLst>
              <a:ext uri="{FF2B5EF4-FFF2-40B4-BE49-F238E27FC236}">
                <a16:creationId xmlns:a16="http://schemas.microsoft.com/office/drawing/2014/main" id="{4BEAA0E5-BD9F-0137-9891-EB0A8405A44E}"/>
              </a:ext>
            </a:extLst>
          </p:cNvPr>
          <p:cNvSpPr>
            <a:spLocks noGrp="1"/>
          </p:cNvSpPr>
          <p:nvPr>
            <p:ph sz="quarter" idx="23" hasCustomPrompt="1"/>
          </p:nvPr>
        </p:nvSpPr>
        <p:spPr>
          <a:xfrm>
            <a:off x="7354064" y="2596896"/>
            <a:ext cx="1874520"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7" name="Textbox title 4">
            <a:extLst>
              <a:ext uri="{FF2B5EF4-FFF2-40B4-BE49-F238E27FC236}">
                <a16:creationId xmlns:a16="http://schemas.microsoft.com/office/drawing/2014/main" id="{2E44F90D-4F8F-6A4F-96CB-3485E90F31A2}"/>
              </a:ext>
            </a:extLst>
          </p:cNvPr>
          <p:cNvSpPr>
            <a:spLocks noGrp="1"/>
          </p:cNvSpPr>
          <p:nvPr>
            <p:ph type="body" sz="quarter" idx="13" hasCustomPrompt="1"/>
          </p:nvPr>
        </p:nvSpPr>
        <p:spPr>
          <a:xfrm>
            <a:off x="9550174" y="1527175"/>
            <a:ext cx="1874520" cy="828811"/>
          </a:xfrm>
          <a:prstGeom prst="rect">
            <a:avLst/>
          </a:prstGeom>
        </p:spPr>
        <p:txBody>
          <a:bodyPr lIns="0" tIns="0" rIns="0" bIns="0" anchor="b">
            <a:noAutofit/>
          </a:bodyPr>
          <a:lstStyle>
            <a:lvl1pPr marL="0" indent="0">
              <a:buNone/>
              <a:defRPr sz="2000">
                <a:latin typeface="+mj-lt"/>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Click to add heading</a:t>
            </a:r>
          </a:p>
        </p:txBody>
      </p:sp>
      <p:sp>
        <p:nvSpPr>
          <p:cNvPr id="16" name="Content Placeholder 4">
            <a:extLst>
              <a:ext uri="{FF2B5EF4-FFF2-40B4-BE49-F238E27FC236}">
                <a16:creationId xmlns:a16="http://schemas.microsoft.com/office/drawing/2014/main" id="{13766EE0-2835-554A-4436-60DF6FA56BD0}"/>
              </a:ext>
            </a:extLst>
          </p:cNvPr>
          <p:cNvSpPr>
            <a:spLocks noGrp="1"/>
          </p:cNvSpPr>
          <p:nvPr>
            <p:ph sz="quarter" idx="24" hasCustomPrompt="1"/>
          </p:nvPr>
        </p:nvSpPr>
        <p:spPr>
          <a:xfrm>
            <a:off x="9550174" y="2596896"/>
            <a:ext cx="1874520" cy="3493008"/>
          </a:xfrm>
          <a:prstGeom prst="rect">
            <a:avLst/>
          </a:prstGeom>
        </p:spPr>
        <p:txBody>
          <a:bodyPr lIns="0" tIns="0" rIns="0" bIns="0"/>
          <a:lstStyle>
            <a:lvl1pPr marL="0" indent="0">
              <a:buNone/>
              <a:defRPr sz="1600"/>
            </a:lvl1pPr>
            <a:lvl2pPr marL="0" indent="0">
              <a:lnSpc>
                <a:spcPct val="150000"/>
              </a:lnSpc>
              <a:buNone/>
              <a:defRPr sz="1600"/>
            </a:lvl2pPr>
            <a:lvl3pPr marL="287338" indent="-287338">
              <a:defRPr sz="1600"/>
            </a:lvl3pPr>
          </a:lstStyle>
          <a:p>
            <a:pPr lvl="1"/>
            <a:r>
              <a:rPr lang="en-US" noProof="0"/>
              <a:t>Click to add text</a:t>
            </a:r>
          </a:p>
          <a:p>
            <a:pPr lvl="2"/>
            <a:r>
              <a:rPr lang="en-US" noProof="0"/>
              <a:t>Second level</a:t>
            </a:r>
          </a:p>
          <a:p>
            <a:pPr lvl="1"/>
            <a:endParaRPr lang="en-US" noProof="0"/>
          </a:p>
          <a:p>
            <a:pPr lvl="1"/>
            <a:endParaRPr lang="en-US" noProof="0"/>
          </a:p>
        </p:txBody>
      </p:sp>
      <p:sp>
        <p:nvSpPr>
          <p:cNvPr id="2" name="Footer Placeholder 1">
            <a:extLst>
              <a:ext uri="{FF2B5EF4-FFF2-40B4-BE49-F238E27FC236}">
                <a16:creationId xmlns:a16="http://schemas.microsoft.com/office/drawing/2014/main" id="{B8D49C1D-8B0E-1BD4-61F5-F8E3EF4993DB}"/>
              </a:ext>
              <a:ext uri="{C183D7F6-B498-43B3-948B-1728B52AA6E4}">
                <adec:decorative xmlns:adec="http://schemas.microsoft.com/office/drawing/2017/decorative" val="1"/>
              </a:ext>
            </a:extLst>
          </p:cNvPr>
          <p:cNvSpPr>
            <a:spLocks noGrp="1"/>
          </p:cNvSpPr>
          <p:nvPr>
            <p:ph type="ftr" sz="quarter" idx="30"/>
          </p:nvPr>
        </p:nvSpPr>
        <p:spPr/>
        <p:txBody>
          <a:bodyPr/>
          <a:lstStyle/>
          <a:p>
            <a:endParaRPr lang="en-US" noProof="0"/>
          </a:p>
        </p:txBody>
      </p:sp>
      <p:sp>
        <p:nvSpPr>
          <p:cNvPr id="12" name="Slide Number Placeholder 11">
            <a:extLst>
              <a:ext uri="{FF2B5EF4-FFF2-40B4-BE49-F238E27FC236}">
                <a16:creationId xmlns:a16="http://schemas.microsoft.com/office/drawing/2014/main" id="{34A65B4A-1014-D76A-81D8-0C8244F33ADB}"/>
              </a:ext>
              <a:ext uri="{C183D7F6-B498-43B3-948B-1728B52AA6E4}">
                <adec:decorative xmlns:adec="http://schemas.microsoft.com/office/drawing/2017/decorative" val="1"/>
              </a:ext>
            </a:extLst>
          </p:cNvPr>
          <p:cNvSpPr>
            <a:spLocks noGrp="1"/>
          </p:cNvSpPr>
          <p:nvPr>
            <p:ph type="sldNum" sz="quarter" idx="29"/>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324569545"/>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Large image right+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0E22E1-2CCF-9AA7-4663-E0C5B011C1A9}"/>
              </a:ext>
            </a:extLst>
          </p:cNvPr>
          <p:cNvSpPr>
            <a:spLocks noGrp="1"/>
          </p:cNvSpPr>
          <p:nvPr>
            <p:ph type="title" hasCustomPrompt="1"/>
          </p:nvPr>
        </p:nvSpPr>
        <p:spPr>
          <a:xfrm>
            <a:off x="766763" y="682514"/>
            <a:ext cx="4572000" cy="532765"/>
          </a:xfrm>
        </p:spPr>
        <p:txBody>
          <a:bodyPr/>
          <a:lstStyle/>
          <a:p>
            <a:r>
              <a:rPr lang="en-US"/>
              <a:t>Click to add title</a:t>
            </a:r>
          </a:p>
        </p:txBody>
      </p:sp>
      <p:sp>
        <p:nvSpPr>
          <p:cNvPr id="6" name="Content Placeholder 20">
            <a:extLst>
              <a:ext uri="{FF2B5EF4-FFF2-40B4-BE49-F238E27FC236}">
                <a16:creationId xmlns:a16="http://schemas.microsoft.com/office/drawing/2014/main" id="{33476934-CF78-2D44-A533-364A3E20704C}"/>
              </a:ext>
            </a:extLst>
          </p:cNvPr>
          <p:cNvSpPr>
            <a:spLocks noGrp="1"/>
          </p:cNvSpPr>
          <p:nvPr>
            <p:ph sz="quarter" idx="17" hasCustomPrompt="1"/>
          </p:nvPr>
        </p:nvSpPr>
        <p:spPr>
          <a:xfrm>
            <a:off x="766763" y="1527175"/>
            <a:ext cx="4567237" cy="4565651"/>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tx1">
                  <a:lumMod val="60000"/>
                  <a:lumOff val="40000"/>
                </a:schemeClr>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icon to insert content.</a:t>
            </a:r>
          </a:p>
        </p:txBody>
      </p:sp>
      <p:sp>
        <p:nvSpPr>
          <p:cNvPr id="2" name="Footer Placeholder 1">
            <a:extLst>
              <a:ext uri="{FF2B5EF4-FFF2-40B4-BE49-F238E27FC236}">
                <a16:creationId xmlns:a16="http://schemas.microsoft.com/office/drawing/2014/main" id="{A2777F67-088D-169E-D23B-911C753C5CE2}"/>
              </a:ext>
              <a:ext uri="{C183D7F6-B498-43B3-948B-1728B52AA6E4}">
                <adec:decorative xmlns:adec="http://schemas.microsoft.com/office/drawing/2017/decorative" val="1"/>
              </a:ext>
            </a:extLst>
          </p:cNvPr>
          <p:cNvSpPr>
            <a:spLocks noGrp="1"/>
          </p:cNvSpPr>
          <p:nvPr>
            <p:ph type="ftr" sz="quarter" idx="21"/>
          </p:nvPr>
        </p:nvSpPr>
        <p:spPr/>
        <p:txBody>
          <a:bodyPr/>
          <a:lstStyle/>
          <a:p>
            <a:endParaRPr lang="en-US" noProof="0"/>
          </a:p>
        </p:txBody>
      </p:sp>
      <p:sp>
        <p:nvSpPr>
          <p:cNvPr id="10" name="Slide Number Placeholder 9">
            <a:extLst>
              <a:ext uri="{FF2B5EF4-FFF2-40B4-BE49-F238E27FC236}">
                <a16:creationId xmlns:a16="http://schemas.microsoft.com/office/drawing/2014/main" id="{B0190D9E-5F99-B4FA-2E16-8DFE9960A3B1}"/>
              </a:ext>
              <a:ext uri="{C183D7F6-B498-43B3-948B-1728B52AA6E4}">
                <adec:decorative xmlns:adec="http://schemas.microsoft.com/office/drawing/2017/decorative" val="1"/>
              </a:ext>
            </a:extLst>
          </p:cNvPr>
          <p:cNvSpPr>
            <a:spLocks noGrp="1"/>
          </p:cNvSpPr>
          <p:nvPr>
            <p:ph type="sldNum" sz="quarter" idx="20"/>
          </p:nvPr>
        </p:nvSpPr>
        <p:spPr/>
        <p:txBody>
          <a:bodyPr/>
          <a:lstStyle/>
          <a:p>
            <a:fld id="{525A3C56-E491-49B2-93F3-63532DF516BC}" type="slidenum">
              <a:rPr lang="en-US" noProof="0" smtClean="0"/>
              <a:pPr/>
              <a:t>‹N°›</a:t>
            </a:fld>
            <a:endParaRPr lang="en-US" noProof="0"/>
          </a:p>
        </p:txBody>
      </p:sp>
      <p:sp>
        <p:nvSpPr>
          <p:cNvPr id="4" name="Picture Placeholder 13">
            <a:extLst>
              <a:ext uri="{FF2B5EF4-FFF2-40B4-BE49-F238E27FC236}">
                <a16:creationId xmlns:a16="http://schemas.microsoft.com/office/drawing/2014/main" id="{233476EF-1805-8FE0-DDC1-7F11FBE28A5E}"/>
              </a:ext>
            </a:extLst>
          </p:cNvPr>
          <p:cNvSpPr>
            <a:spLocks noGrp="1"/>
          </p:cNvSpPr>
          <p:nvPr>
            <p:ph type="pic" sz="quarter" idx="16"/>
          </p:nvPr>
        </p:nvSpPr>
        <p:spPr>
          <a:xfrm>
            <a:off x="6096000" y="765175"/>
            <a:ext cx="5330712" cy="5331600"/>
          </a:xfrm>
          <a:custGeom>
            <a:avLst/>
            <a:gdLst>
              <a:gd name="connsiteX0" fmla="*/ 0 w 5308600"/>
              <a:gd name="connsiteY0" fmla="*/ 0 h 5295900"/>
              <a:gd name="connsiteX1" fmla="*/ 5308600 w 5308600"/>
              <a:gd name="connsiteY1" fmla="*/ 0 h 5295900"/>
              <a:gd name="connsiteX2" fmla="*/ 5308600 w 5308600"/>
              <a:gd name="connsiteY2" fmla="*/ 5295900 h 5295900"/>
              <a:gd name="connsiteX3" fmla="*/ 1771200 w 5308600"/>
              <a:gd name="connsiteY3" fmla="*/ 5289553 h 5295900"/>
              <a:gd name="connsiteX4" fmla="*/ 1771200 w 5308600"/>
              <a:gd name="connsiteY4" fmla="*/ 3524700 h 5295900"/>
              <a:gd name="connsiteX5" fmla="*/ 0 w 5308600"/>
              <a:gd name="connsiteY5" fmla="*/ 3524700 h 529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08600" h="5295900">
                <a:moveTo>
                  <a:pt x="0" y="0"/>
                </a:moveTo>
                <a:lnTo>
                  <a:pt x="5308600" y="0"/>
                </a:lnTo>
                <a:lnTo>
                  <a:pt x="5308600" y="5295900"/>
                </a:lnTo>
                <a:lnTo>
                  <a:pt x="1771200" y="5289553"/>
                </a:lnTo>
                <a:lnTo>
                  <a:pt x="1771200" y="3524700"/>
                </a:lnTo>
                <a:lnTo>
                  <a:pt x="0" y="3524700"/>
                </a:lnTo>
                <a:close/>
              </a:path>
            </a:pathLst>
          </a:custGeom>
        </p:spPr>
        <p:txBody>
          <a:bodyPr wrap="square">
            <a:noAutofit/>
          </a:bodyPr>
          <a:lstStyle>
            <a:lvl1pPr marL="0" indent="0">
              <a:buNone/>
              <a:defRPr/>
            </a:lvl1pPr>
          </a:lstStyle>
          <a:p>
            <a:r>
              <a:rPr lang="fr-FR"/>
              <a:t>Cliquez sur l'icône pour ajouter une image</a:t>
            </a:r>
            <a:endParaRPr lang="en-GB" dirty="0"/>
          </a:p>
        </p:txBody>
      </p:sp>
      <p:sp>
        <p:nvSpPr>
          <p:cNvPr id="8" name="Freeform 7" descr="CGI cornerstone">
            <a:extLst>
              <a:ext uri="{FF2B5EF4-FFF2-40B4-BE49-F238E27FC236}">
                <a16:creationId xmlns:a16="http://schemas.microsoft.com/office/drawing/2014/main" id="{6BD06A5F-8F7A-8C67-4373-A99C55B2D8E6}"/>
              </a:ext>
              <a:ext uri="{C183D7F6-B498-43B3-948B-1728B52AA6E4}">
                <adec:decorative xmlns:adec="http://schemas.microsoft.com/office/drawing/2017/decorative" val="0"/>
              </a:ext>
            </a:extLst>
          </p:cNvPr>
          <p:cNvSpPr>
            <a:spLocks/>
          </p:cNvSpPr>
          <p:nvPr userDrawn="1"/>
        </p:nvSpPr>
        <p:spPr bwMode="auto">
          <a:xfrm rot="16200000" flipH="1">
            <a:off x="6095999" y="4307225"/>
            <a:ext cx="1785600" cy="1785600"/>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flip="none" rotWithShape="1">
            <a:gsLst>
              <a:gs pos="66000">
                <a:srgbClr val="FF6A00"/>
              </a:gs>
              <a:gs pos="33000">
                <a:srgbClr val="E31937"/>
              </a:gs>
              <a:gs pos="0">
                <a:srgbClr val="991F3D"/>
              </a:gs>
              <a:gs pos="100000">
                <a:srgbClr val="FFCDD2"/>
              </a:gs>
            </a:gsLst>
            <a:lin ang="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Tree>
    <p:extLst>
      <p:ext uri="{BB962C8B-B14F-4D97-AF65-F5344CB8AC3E}">
        <p14:creationId xmlns:p14="http://schemas.microsoft.com/office/powerpoint/2010/main" val="3767757441"/>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Large title +right imag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17AC7F31-D848-7A42-9ED8-A1A89D3409FC}"/>
              </a:ext>
            </a:extLst>
          </p:cNvPr>
          <p:cNvSpPr>
            <a:spLocks noGrp="1"/>
          </p:cNvSpPr>
          <p:nvPr>
            <p:ph type="title" hasCustomPrompt="1"/>
          </p:nvPr>
        </p:nvSpPr>
        <p:spPr>
          <a:xfrm>
            <a:off x="766764" y="619403"/>
            <a:ext cx="4567237" cy="2508110"/>
          </a:xfrm>
          <a:prstGeom prst="rect">
            <a:avLst/>
          </a:prstGeom>
        </p:spPr>
        <p:txBody>
          <a:bodyPr vert="horz" lIns="0" tIns="0" rIns="0" bIns="0" rtlCol="0" anchor="t" anchorCtr="0">
            <a:noAutofit/>
          </a:bodyPr>
          <a:lstStyle>
            <a:lvl1pPr>
              <a:defRPr sz="4800">
                <a:solidFill>
                  <a:schemeClr val="tx1"/>
                </a:solidFill>
              </a:defRPr>
            </a:lvl1pPr>
          </a:lstStyle>
          <a:p>
            <a:r>
              <a:rPr lang="en-US" noProof="0"/>
              <a:t>Click to add title</a:t>
            </a:r>
          </a:p>
        </p:txBody>
      </p:sp>
      <p:sp>
        <p:nvSpPr>
          <p:cNvPr id="5" name="Content Placeholder 20">
            <a:extLst>
              <a:ext uri="{FF2B5EF4-FFF2-40B4-BE49-F238E27FC236}">
                <a16:creationId xmlns:a16="http://schemas.microsoft.com/office/drawing/2014/main" id="{B70092EE-877E-F647-8457-99B829A53438}"/>
              </a:ext>
            </a:extLst>
          </p:cNvPr>
          <p:cNvSpPr>
            <a:spLocks noGrp="1"/>
          </p:cNvSpPr>
          <p:nvPr>
            <p:ph sz="quarter" idx="17" hasCustomPrompt="1"/>
          </p:nvPr>
        </p:nvSpPr>
        <p:spPr>
          <a:xfrm>
            <a:off x="766764" y="3429000"/>
            <a:ext cx="4567237" cy="2663825"/>
          </a:xfrm>
          <a:prstGeom prst="rect">
            <a:avLst/>
          </a:prstGeom>
          <a:noFill/>
        </p:spPr>
        <p:txBody>
          <a:bodyPr lIns="0" tIns="0" rIns="0" bIns="0">
            <a:noAutofit/>
          </a:bodyPr>
          <a:lstStyle>
            <a:lvl1pPr marL="0" indent="0">
              <a:spcBef>
                <a:spcPts val="500"/>
              </a:spcBef>
              <a:buClr>
                <a:schemeClr val="tx1"/>
              </a:buClr>
              <a:buSzPct val="110000"/>
              <a:buFont typeface="Arial" pitchFamily="34" charset="0"/>
              <a:buNone/>
              <a:defRPr sz="2000" b="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icon to insert content.</a:t>
            </a:r>
          </a:p>
        </p:txBody>
      </p:sp>
      <p:sp>
        <p:nvSpPr>
          <p:cNvPr id="6" name="Picture Placeholder 2" descr="Image placeholder. Click icon to add image. Images are available to download from the Brand Source image library.&#10;">
            <a:extLst>
              <a:ext uri="{FF2B5EF4-FFF2-40B4-BE49-F238E27FC236}">
                <a16:creationId xmlns:a16="http://schemas.microsoft.com/office/drawing/2014/main" id="{84A30FA9-EFE0-BD49-888A-59263379F2F6}"/>
              </a:ext>
              <a:ext uri="{C183D7F6-B498-43B3-948B-1728B52AA6E4}">
                <adec:decorative xmlns:adec="http://schemas.microsoft.com/office/drawing/2017/decorative" val="0"/>
              </a:ext>
            </a:extLst>
          </p:cNvPr>
          <p:cNvSpPr>
            <a:spLocks noGrp="1"/>
          </p:cNvSpPr>
          <p:nvPr>
            <p:ph type="pic" sz="quarter" idx="18" hasCustomPrompt="1"/>
          </p:nvPr>
        </p:nvSpPr>
        <p:spPr>
          <a:xfrm>
            <a:off x="6096000" y="765174"/>
            <a:ext cx="5329239" cy="5327651"/>
          </a:xfrm>
          <a:prstGeom prst="rect">
            <a:avLst/>
          </a:prstGeom>
        </p:spPr>
        <p:txBody>
          <a:bodyPr anchor="t" anchorCtr="0">
            <a:noAutofit/>
          </a:bodyPr>
          <a:lstStyle>
            <a:lvl1pPr marL="0" indent="0" algn="l">
              <a:buNone/>
              <a:defRPr sz="1800">
                <a:sym typeface="Wingdings" panose="05000000000000000000" pitchFamily="2" charset="2"/>
              </a:defRPr>
            </a:lvl1pPr>
          </a:lstStyle>
          <a:p>
            <a:r>
              <a:rPr lang="en-US" noProof="0"/>
              <a:t>Click icon to add image. Images are available to download from the Brand Source image library  brand.cgi.com</a:t>
            </a:r>
          </a:p>
        </p:txBody>
      </p:sp>
      <p:sp>
        <p:nvSpPr>
          <p:cNvPr id="2" name="Footer Placeholder 1">
            <a:extLst>
              <a:ext uri="{FF2B5EF4-FFF2-40B4-BE49-F238E27FC236}">
                <a16:creationId xmlns:a16="http://schemas.microsoft.com/office/drawing/2014/main" id="{4AD02D09-217C-4FEB-7C49-069EB2FC1E2B}"/>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10" name="Slide Number Placeholder 9">
            <a:extLst>
              <a:ext uri="{FF2B5EF4-FFF2-40B4-BE49-F238E27FC236}">
                <a16:creationId xmlns:a16="http://schemas.microsoft.com/office/drawing/2014/main" id="{5D94A19A-67D7-850F-8887-B4BFAF0A2CED}"/>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764821314"/>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Large title+right graphic device">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BEBAC359-7971-3346-8D90-684CC25CF1B3}"/>
              </a:ext>
            </a:extLst>
          </p:cNvPr>
          <p:cNvSpPr>
            <a:spLocks noGrp="1"/>
          </p:cNvSpPr>
          <p:nvPr>
            <p:ph type="title" hasCustomPrompt="1"/>
          </p:nvPr>
        </p:nvSpPr>
        <p:spPr>
          <a:xfrm>
            <a:off x="767700" y="619403"/>
            <a:ext cx="4556776" cy="2508110"/>
          </a:xfrm>
          <a:prstGeom prst="rect">
            <a:avLst/>
          </a:prstGeom>
        </p:spPr>
        <p:txBody>
          <a:bodyPr vert="horz" lIns="0" tIns="0" rIns="0" bIns="0" rtlCol="0" anchor="t" anchorCtr="0">
            <a:noAutofit/>
          </a:bodyPr>
          <a:lstStyle>
            <a:lvl1pPr>
              <a:defRPr sz="4800">
                <a:solidFill>
                  <a:schemeClr val="tx1"/>
                </a:solidFill>
              </a:defRPr>
            </a:lvl1pPr>
          </a:lstStyle>
          <a:p>
            <a:r>
              <a:rPr lang="en-US" noProof="0"/>
              <a:t>Click to add title</a:t>
            </a:r>
          </a:p>
        </p:txBody>
      </p:sp>
      <p:sp>
        <p:nvSpPr>
          <p:cNvPr id="10" name="Content Placeholder 20">
            <a:extLst>
              <a:ext uri="{FF2B5EF4-FFF2-40B4-BE49-F238E27FC236}">
                <a16:creationId xmlns:a16="http://schemas.microsoft.com/office/drawing/2014/main" id="{724BBC96-0D1F-2C4D-B3B5-A7EE6A8D87D1}"/>
              </a:ext>
            </a:extLst>
          </p:cNvPr>
          <p:cNvSpPr>
            <a:spLocks noGrp="1"/>
          </p:cNvSpPr>
          <p:nvPr>
            <p:ph sz="quarter" idx="18" hasCustomPrompt="1"/>
          </p:nvPr>
        </p:nvSpPr>
        <p:spPr>
          <a:xfrm>
            <a:off x="766763" y="3429000"/>
            <a:ext cx="4567237" cy="2663825"/>
          </a:xfrm>
          <a:prstGeom prst="rect">
            <a:avLst/>
          </a:prstGeom>
        </p:spPr>
        <p:txBody>
          <a:bodyPr lIns="0" tIns="0" rIns="0" bIns="0">
            <a:noAutofit/>
          </a:bodyPr>
          <a:lstStyle>
            <a:lvl1pPr marL="0" indent="0">
              <a:spcBef>
                <a:spcPct val="0"/>
              </a:spcBef>
              <a:buClrTx/>
              <a:buSzTx/>
              <a:buFont typeface="Arial" pitchFamily="34" charset="0"/>
              <a:buNone/>
              <a:defRPr sz="2000">
                <a:solidFill>
                  <a:schemeClr val="tx1"/>
                </a:solidFill>
                <a:latin typeface="+mn-lt"/>
              </a:defRPr>
            </a:lvl1pPr>
            <a:lvl2pPr marL="263525" indent="-263525">
              <a:spcBef>
                <a:spcPts val="500"/>
              </a:spcBef>
              <a:buClrTx/>
              <a:buSzTx/>
              <a:buFont typeface="Arial" pitchFamily="34" charset="0"/>
              <a:buChar char="•"/>
              <a:defRPr sz="2000" baseline="0">
                <a:solidFill>
                  <a:schemeClr val="tx1"/>
                </a:solidFill>
                <a:latin typeface="Arial" pitchFamily="34" charset="0"/>
              </a:defRPr>
            </a:lvl2pPr>
            <a:lvl3pPr marL="536575" indent="-273050">
              <a:spcBef>
                <a:spcPts val="500"/>
              </a:spcBef>
              <a:buClrTx/>
              <a:buSzTx/>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Tx/>
              <a:buFont typeface="Wingdings" pitchFamily="2" charset="2"/>
              <a:buChar char="§"/>
              <a:defRPr sz="1600">
                <a:solidFill>
                  <a:schemeClr val="tx1"/>
                </a:solidFill>
                <a:latin typeface="Arial" pitchFamily="34" charset="0"/>
              </a:defRPr>
            </a:lvl4pPr>
            <a:lvl5pPr marL="1074738" indent="-263525">
              <a:spcBef>
                <a:spcPts val="500"/>
              </a:spcBef>
              <a:buClrTx/>
              <a:buSzTx/>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icon to insert content.</a:t>
            </a:r>
          </a:p>
        </p:txBody>
      </p:sp>
      <p:sp>
        <p:nvSpPr>
          <p:cNvPr id="6" name="Picture placeholder 8" descr="Image placeholder. Click icon to add image. Images are available to download from the Brand Source image library.&#10;">
            <a:extLst>
              <a:ext uri="{FF2B5EF4-FFF2-40B4-BE49-F238E27FC236}">
                <a16:creationId xmlns:a16="http://schemas.microsoft.com/office/drawing/2014/main" id="{C4B7093F-77F3-3449-9E60-BC70230FC0A3}"/>
              </a:ext>
              <a:ext uri="{C183D7F6-B498-43B3-948B-1728B52AA6E4}">
                <adec:decorative xmlns:adec="http://schemas.microsoft.com/office/drawing/2017/decorative" val="0"/>
              </a:ext>
            </a:extLst>
          </p:cNvPr>
          <p:cNvSpPr>
            <a:spLocks noGrp="1" noChangeAspect="1"/>
          </p:cNvSpPr>
          <p:nvPr>
            <p:ph type="pic" sz="quarter" idx="15" hasCustomPrompt="1"/>
          </p:nvPr>
        </p:nvSpPr>
        <p:spPr>
          <a:xfrm>
            <a:off x="6096000" y="765175"/>
            <a:ext cx="5332037" cy="5332038"/>
          </a:xfrm>
          <a:custGeom>
            <a:avLst/>
            <a:gdLst>
              <a:gd name="connsiteX0" fmla="*/ 0 w 6003155"/>
              <a:gd name="connsiteY0" fmla="*/ 0 h 6003156"/>
              <a:gd name="connsiteX1" fmla="*/ 6003155 w 6003155"/>
              <a:gd name="connsiteY1" fmla="*/ 0 h 6003156"/>
              <a:gd name="connsiteX2" fmla="*/ 6003155 w 6003155"/>
              <a:gd name="connsiteY2" fmla="*/ 1 h 6003156"/>
              <a:gd name="connsiteX3" fmla="*/ 6003155 w 6003155"/>
              <a:gd name="connsiteY3" fmla="*/ 2404742 h 6003156"/>
              <a:gd name="connsiteX4" fmla="*/ 6003155 w 6003155"/>
              <a:gd name="connsiteY4" fmla="*/ 6003156 h 6003156"/>
              <a:gd name="connsiteX5" fmla="*/ 3598413 w 6003155"/>
              <a:gd name="connsiteY5" fmla="*/ 6003156 h 6003156"/>
              <a:gd name="connsiteX6" fmla="*/ 3598413 w 6003155"/>
              <a:gd name="connsiteY6" fmla="*/ 2404742 h 6003156"/>
              <a:gd name="connsiteX7" fmla="*/ 0 w 6003155"/>
              <a:gd name="connsiteY7" fmla="*/ 2404742 h 6003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155" h="6003156">
                <a:moveTo>
                  <a:pt x="0" y="0"/>
                </a:moveTo>
                <a:lnTo>
                  <a:pt x="6003155" y="0"/>
                </a:lnTo>
                <a:lnTo>
                  <a:pt x="6003155" y="1"/>
                </a:lnTo>
                <a:lnTo>
                  <a:pt x="6003155" y="2404742"/>
                </a:lnTo>
                <a:lnTo>
                  <a:pt x="6003155" y="6003156"/>
                </a:lnTo>
                <a:lnTo>
                  <a:pt x="3598413" y="6003156"/>
                </a:lnTo>
                <a:lnTo>
                  <a:pt x="3598413" y="2404742"/>
                </a:lnTo>
                <a:lnTo>
                  <a:pt x="0" y="2404742"/>
                </a:lnTo>
                <a:close/>
              </a:path>
            </a:pathLst>
          </a:custGeom>
          <a:noFill/>
        </p:spPr>
        <p:txBody>
          <a:bodyPr wrap="square">
            <a:noAutofit/>
          </a:bodyPr>
          <a:lstStyle>
            <a:lvl1pPr marL="0" indent="0">
              <a:buNone/>
              <a:defRPr sz="1800">
                <a:sym typeface="Wingdings" panose="05000000000000000000" pitchFamily="2" charset="2"/>
              </a:defRPr>
            </a:lvl1pPr>
          </a:lstStyle>
          <a:p>
            <a:r>
              <a:rPr lang="en-US" sz="1800" noProof="0">
                <a:cs typeface="Arial" pitchFamily="34" charset="0"/>
              </a:rPr>
              <a:t>Click icon to add image. Images are available to download from the Brand Source image library  brand.cgi.com</a:t>
            </a:r>
          </a:p>
        </p:txBody>
      </p:sp>
      <p:sp>
        <p:nvSpPr>
          <p:cNvPr id="2" name="Footer Placeholder 1">
            <a:extLst>
              <a:ext uri="{FF2B5EF4-FFF2-40B4-BE49-F238E27FC236}">
                <a16:creationId xmlns:a16="http://schemas.microsoft.com/office/drawing/2014/main" id="{ADB4C667-0FA7-D609-1ADA-EB0C16E0746E}"/>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9" name="Slide Number Placeholder 8">
            <a:extLst>
              <a:ext uri="{FF2B5EF4-FFF2-40B4-BE49-F238E27FC236}">
                <a16:creationId xmlns:a16="http://schemas.microsoft.com/office/drawing/2014/main" id="{B2D0C67A-81E4-24D5-8D9F-71A927E7E326}"/>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598027867"/>
      </p:ext>
    </p:extLst>
  </p:cSld>
  <p:clrMapOvr>
    <a:masterClrMapping/>
  </p:clrMapOvr>
  <p:transition/>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Layout 2A">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54315F65-1719-ACD6-111B-F2CA124F4203}"/>
              </a:ext>
            </a:extLst>
          </p:cNvPr>
          <p:cNvSpPr>
            <a:spLocks noGrp="1"/>
          </p:cNvSpPr>
          <p:nvPr>
            <p:ph type="title" hasCustomPrompt="1"/>
          </p:nvPr>
        </p:nvSpPr>
        <p:spPr>
          <a:xfrm>
            <a:off x="768096" y="701886"/>
            <a:ext cx="4672584" cy="2907792"/>
          </a:xfrm>
          <a:prstGeom prst="rect">
            <a:avLst/>
          </a:prstGeom>
        </p:spPr>
        <p:txBody>
          <a:bodyPr vert="horz" lIns="0" tIns="0" rIns="0" bIns="0" rtlCol="0" anchor="t" anchorCtr="0">
            <a:noAutofit/>
          </a:bodyPr>
          <a:lstStyle>
            <a:lvl1pPr>
              <a:lnSpc>
                <a:spcPts val="5800"/>
              </a:lnSpc>
              <a:defRPr sz="5400"/>
            </a:lvl1pPr>
          </a:lstStyle>
          <a:p>
            <a:r>
              <a:rPr lang="en-US" noProof="0"/>
              <a:t>Title slide </a:t>
            </a:r>
            <a:br>
              <a:rPr lang="en-US" noProof="0"/>
            </a:br>
            <a:r>
              <a:rPr lang="en-US" noProof="0"/>
              <a:t>Click to add title</a:t>
            </a:r>
          </a:p>
        </p:txBody>
      </p:sp>
      <p:sp>
        <p:nvSpPr>
          <p:cNvPr id="6" name="Text placeholder 7">
            <a:extLst>
              <a:ext uri="{FF2B5EF4-FFF2-40B4-BE49-F238E27FC236}">
                <a16:creationId xmlns:a16="http://schemas.microsoft.com/office/drawing/2014/main" id="{ABD2E3F6-5AE2-3374-5C48-FC66ADE6D645}"/>
              </a:ext>
            </a:extLst>
          </p:cNvPr>
          <p:cNvSpPr>
            <a:spLocks noGrp="1"/>
          </p:cNvSpPr>
          <p:nvPr>
            <p:ph type="body" sz="quarter" idx="14" hasCustomPrompt="1"/>
          </p:nvPr>
        </p:nvSpPr>
        <p:spPr>
          <a:xfrm>
            <a:off x="766763" y="4173805"/>
            <a:ext cx="4698710" cy="765270"/>
          </a:xfrm>
          <a:prstGeom prst="rect">
            <a:avLst/>
          </a:prstGeom>
        </p:spPr>
        <p:txBody>
          <a:bodyPr lIns="0" tIns="0" rIns="0" bIns="0" anchor="b"/>
          <a:lstStyle>
            <a:lvl1pPr marL="0" marR="0" indent="0" algn="l" defTabSz="914400" rtl="0" eaLnBrk="1" fontAlgn="auto" latinLnBrk="0" hangingPunct="1">
              <a:lnSpc>
                <a:spcPct val="100000"/>
              </a:lnSpc>
              <a:spcBef>
                <a:spcPts val="500"/>
              </a:spcBef>
              <a:spcAft>
                <a:spcPts val="0"/>
              </a:spcAft>
              <a:buClrTx/>
              <a:buSzTx/>
              <a:buFont typeface="Arial" pitchFamily="34" charset="0"/>
              <a:buNone/>
              <a:tabLst/>
              <a:defRPr sz="2200" b="0"/>
            </a:lvl1pPr>
          </a:lstStyle>
          <a:p>
            <a:pPr lvl="0"/>
            <a:r>
              <a:rPr lang="en-US" noProof="0"/>
              <a:t>Name, role</a:t>
            </a:r>
            <a:br>
              <a:rPr lang="en-US" noProof="0"/>
            </a:br>
            <a:r>
              <a:rPr lang="en-US" noProof="0"/>
              <a:t>Date</a:t>
            </a:r>
          </a:p>
        </p:txBody>
      </p:sp>
      <p:pic>
        <p:nvPicPr>
          <p:cNvPr id="7" name="CGI logo" descr="CGI Inc. logo">
            <a:extLst>
              <a:ext uri="{FF2B5EF4-FFF2-40B4-BE49-F238E27FC236}">
                <a16:creationId xmlns:a16="http://schemas.microsoft.com/office/drawing/2014/main" id="{73A847AD-7BA1-9B89-882C-A46F4ED89B3F}"/>
              </a:ext>
            </a:extLst>
          </p:cNvPr>
          <p:cNvPicPr>
            <a:picLocks/>
          </p:cNvPicPr>
          <p:nvPr userDrawn="1"/>
        </p:nvPicPr>
        <p:blipFill>
          <a:blip r:embed="rId2" cstate="screen">
            <a:extLst>
              <a:ext uri="{28A0092B-C50C-407E-A947-70E740481C1C}">
                <a14:useLocalDpi xmlns:a14="http://schemas.microsoft.com/office/drawing/2010/main"/>
              </a:ext>
            </a:extLst>
          </a:blip>
          <a:srcRect/>
          <a:stretch/>
        </p:blipFill>
        <p:spPr>
          <a:xfrm>
            <a:off x="767134" y="5372174"/>
            <a:ext cx="1548656" cy="720650"/>
          </a:xfrm>
          <a:prstGeom prst="rect">
            <a:avLst/>
          </a:prstGeom>
          <a:ln>
            <a:noFill/>
          </a:ln>
        </p:spPr>
      </p:pic>
      <p:sp>
        <p:nvSpPr>
          <p:cNvPr id="8" name="Freeform 13" descr="CGI cornerstone.">
            <a:extLst>
              <a:ext uri="{FF2B5EF4-FFF2-40B4-BE49-F238E27FC236}">
                <a16:creationId xmlns:a16="http://schemas.microsoft.com/office/drawing/2014/main" id="{F242493D-0BCE-2765-D478-3FD489DFE151}"/>
              </a:ext>
              <a:ext uri="{C183D7F6-B498-43B3-948B-1728B52AA6E4}">
                <adec:decorative xmlns:adec="http://schemas.microsoft.com/office/drawing/2017/decorative" val="0"/>
              </a:ext>
            </a:extLst>
          </p:cNvPr>
          <p:cNvSpPr/>
          <p:nvPr userDrawn="1"/>
        </p:nvSpPr>
        <p:spPr bwMode="gray">
          <a:xfrm rot="16200000">
            <a:off x="6096000" y="773450"/>
            <a:ext cx="5329240" cy="5329238"/>
          </a:xfrm>
          <a:custGeom>
            <a:avLst/>
            <a:gdLst>
              <a:gd name="connsiteX0" fmla="*/ 0 w 3168353"/>
              <a:gd name="connsiteY0" fmla="*/ 3168352 h 3168352"/>
              <a:gd name="connsiteX1" fmla="*/ 0 w 3168353"/>
              <a:gd name="connsiteY1" fmla="*/ 1902429 h 3168352"/>
              <a:gd name="connsiteX2" fmla="*/ 1902430 w 3168353"/>
              <a:gd name="connsiteY2" fmla="*/ 1902429 h 3168352"/>
              <a:gd name="connsiteX3" fmla="*/ 1902430 w 3168353"/>
              <a:gd name="connsiteY3" fmla="*/ 0 h 3168352"/>
              <a:gd name="connsiteX4" fmla="*/ 3168353 w 3168353"/>
              <a:gd name="connsiteY4" fmla="*/ 0 h 3168352"/>
              <a:gd name="connsiteX5" fmla="*/ 3168353 w 3168353"/>
              <a:gd name="connsiteY5" fmla="*/ 3168352 h 3168352"/>
              <a:gd name="connsiteX6" fmla="*/ 1902430 w 3168353"/>
              <a:gd name="connsiteY6" fmla="*/ 3168352 h 3168352"/>
              <a:gd name="connsiteX7" fmla="*/ 1902430 w 3168353"/>
              <a:gd name="connsiteY7" fmla="*/ 3168352 h 316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68353" h="3168352">
                <a:moveTo>
                  <a:pt x="0" y="3168352"/>
                </a:moveTo>
                <a:lnTo>
                  <a:pt x="0" y="1902429"/>
                </a:lnTo>
                <a:lnTo>
                  <a:pt x="1902430" y="1902429"/>
                </a:lnTo>
                <a:lnTo>
                  <a:pt x="1902430" y="0"/>
                </a:lnTo>
                <a:lnTo>
                  <a:pt x="3168353" y="0"/>
                </a:lnTo>
                <a:lnTo>
                  <a:pt x="3168353" y="3168352"/>
                </a:lnTo>
                <a:lnTo>
                  <a:pt x="1902430" y="3168352"/>
                </a:lnTo>
                <a:lnTo>
                  <a:pt x="1902430" y="3168352"/>
                </a:lnTo>
                <a:close/>
              </a:path>
            </a:pathLst>
          </a:custGeom>
          <a:gradFill flip="none" rotWithShape="1">
            <a:gsLst>
              <a:gs pos="60000">
                <a:srgbClr val="A82465"/>
              </a:gs>
              <a:gs pos="0">
                <a:srgbClr val="E31937"/>
              </a:gs>
              <a:gs pos="100000">
                <a:srgbClr val="5236AB"/>
              </a:gs>
            </a:gsLst>
            <a:lin ang="0" scaled="0"/>
            <a:tileRect/>
          </a:gradFill>
          <a:ln w="9525" algn="ctr">
            <a:noFill/>
            <a:miter lim="800000"/>
            <a:headEnd/>
            <a:tailEnd/>
          </a:ln>
          <a:effectLst/>
        </p:spPr>
        <p:txBody>
          <a:bodyPr lIns="63500" tIns="0" rIns="64800" bIns="0" rtlCol="0" anchor="ctr"/>
          <a:lstStyle/>
          <a:p>
            <a:pPr lvl="0" algn="ctr">
              <a:spcBef>
                <a:spcPct val="0"/>
              </a:spcBef>
              <a:buClrTx/>
              <a:buSzPct val="90000"/>
            </a:pPr>
            <a:endParaRPr lang="en-US" sz="1600" b="1" noProof="0">
              <a:solidFill>
                <a:schemeClr val="bg1"/>
              </a:solidFill>
              <a:cs typeface="Arial" pitchFamily="34" charset="0"/>
            </a:endParaRPr>
          </a:p>
        </p:txBody>
      </p:sp>
      <p:sp>
        <p:nvSpPr>
          <p:cNvPr id="9" name="TextBox 8">
            <a:extLst>
              <a:ext uri="{FF2B5EF4-FFF2-40B4-BE49-F238E27FC236}">
                <a16:creationId xmlns:a16="http://schemas.microsoft.com/office/drawing/2014/main" id="{E7FE07A7-F200-8157-E9E4-FF5FF57C6F27}"/>
              </a:ext>
              <a:ext uri="{C183D7F6-B498-43B3-948B-1728B52AA6E4}">
                <adec:decorative xmlns:adec="http://schemas.microsoft.com/office/drawing/2017/decorative" val="1"/>
              </a:ext>
            </a:extLst>
          </p:cNvPr>
          <p:cNvSpPr txBox="1"/>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sp>
        <p:nvSpPr>
          <p:cNvPr id="2" name="Footer Placeholder 1">
            <a:extLst>
              <a:ext uri="{FF2B5EF4-FFF2-40B4-BE49-F238E27FC236}">
                <a16:creationId xmlns:a16="http://schemas.microsoft.com/office/drawing/2014/main" id="{E0E6CF6F-0D78-40E4-BC21-3608EDC28AE6}"/>
              </a:ext>
              <a:ext uri="{C183D7F6-B498-43B3-948B-1728B52AA6E4}">
                <adec:decorative xmlns:adec="http://schemas.microsoft.com/office/drawing/2017/decorative" val="1"/>
              </a:ext>
            </a:extLst>
          </p:cNvPr>
          <p:cNvSpPr>
            <a:spLocks noGrp="1"/>
          </p:cNvSpPr>
          <p:nvPr>
            <p:ph type="ftr" sz="quarter" idx="15"/>
          </p:nvPr>
        </p:nvSpPr>
        <p:spPr>
          <a:xfrm>
            <a:off x="4038600" y="6931152"/>
            <a:ext cx="4114800" cy="137160"/>
          </a:xfrm>
        </p:spPr>
        <p:txBody>
          <a:bodyPr/>
          <a:lstStyle/>
          <a:p>
            <a:endParaRPr lang="en-US" noProof="0"/>
          </a:p>
        </p:txBody>
      </p:sp>
      <p:sp>
        <p:nvSpPr>
          <p:cNvPr id="4" name="Slide Number Placeholder 3">
            <a:extLst>
              <a:ext uri="{FF2B5EF4-FFF2-40B4-BE49-F238E27FC236}">
                <a16:creationId xmlns:a16="http://schemas.microsoft.com/office/drawing/2014/main" id="{B965A85F-A5E6-200F-9730-5A28F1653232}"/>
              </a:ext>
              <a:ext uri="{C183D7F6-B498-43B3-948B-1728B52AA6E4}">
                <adec:decorative xmlns:adec="http://schemas.microsoft.com/office/drawing/2017/decorative" val="1"/>
              </a:ext>
            </a:extLst>
          </p:cNvPr>
          <p:cNvSpPr>
            <a:spLocks noGrp="1"/>
          </p:cNvSpPr>
          <p:nvPr>
            <p:ph type="sldNum" sz="quarter" idx="16"/>
          </p:nvPr>
        </p:nvSpPr>
        <p:spPr>
          <a:xfrm>
            <a:off x="11163034" y="6931152"/>
            <a:ext cx="261660" cy="137160"/>
          </a:xfrm>
        </p:spPr>
        <p:txBody>
          <a:bodyPr/>
          <a:lstStyle/>
          <a:p>
            <a:fld id="{525A3C56-E491-49B2-93F3-63532DF516BC}" type="slidenum">
              <a:rPr lang="en-US" noProof="0" smtClean="0"/>
              <a:pPr/>
              <a:t>‹N°›</a:t>
            </a:fld>
            <a:endParaRPr lang="en-US" noProof="0"/>
          </a:p>
        </p:txBody>
      </p:sp>
      <p:sp>
        <p:nvSpPr>
          <p:cNvPr id="3" name="Rectangle 2">
            <a:extLst>
              <a:ext uri="{FF2B5EF4-FFF2-40B4-BE49-F238E27FC236}">
                <a16:creationId xmlns:a16="http://schemas.microsoft.com/office/drawing/2014/main" id="{DAA17A42-2574-8990-AEE0-65A58CAF3479}"/>
              </a:ext>
            </a:extLst>
          </p:cNvPr>
          <p:cNvSpPr/>
          <p:nvPr userDrawn="1"/>
        </p:nvSpPr>
        <p:spPr bwMode="gray">
          <a:xfrm>
            <a:off x="562708" y="6193030"/>
            <a:ext cx="11085341" cy="489124"/>
          </a:xfrm>
          <a:prstGeom prst="rect">
            <a:avLst/>
          </a:prstGeom>
          <a:solidFill>
            <a:schemeClr val="bg1"/>
          </a:soli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spTree>
    <p:extLst>
      <p:ext uri="{BB962C8B-B14F-4D97-AF65-F5344CB8AC3E}">
        <p14:creationId xmlns:p14="http://schemas.microsoft.com/office/powerpoint/2010/main" val="962407276"/>
      </p:ext>
    </p:extLst>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Large image left+conten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3E14D4F1-0AFF-214C-92AA-BD02450E38BA}"/>
              </a:ext>
            </a:extLst>
          </p:cNvPr>
          <p:cNvSpPr>
            <a:spLocks noGrp="1"/>
          </p:cNvSpPr>
          <p:nvPr>
            <p:ph type="title" hasCustomPrompt="1"/>
          </p:nvPr>
        </p:nvSpPr>
        <p:spPr>
          <a:xfrm>
            <a:off x="6858000" y="684000"/>
            <a:ext cx="4568023" cy="530352"/>
          </a:xfrm>
          <a:prstGeom prst="rect">
            <a:avLst/>
          </a:prstGeom>
        </p:spPr>
        <p:txBody>
          <a:bodyPr vert="horz" lIns="0" tIns="0" rIns="0" bIns="0" rtlCol="0" anchor="t" anchorCtr="0">
            <a:noAutofit/>
          </a:bodyPr>
          <a:lstStyle>
            <a:lvl1pPr>
              <a:defRPr>
                <a:solidFill>
                  <a:schemeClr val="tx1"/>
                </a:solidFill>
              </a:defRPr>
            </a:lvl1pPr>
          </a:lstStyle>
          <a:p>
            <a:r>
              <a:rPr lang="en-US" noProof="0"/>
              <a:t>Click to add title</a:t>
            </a:r>
          </a:p>
        </p:txBody>
      </p:sp>
      <p:sp>
        <p:nvSpPr>
          <p:cNvPr id="5" name="Content Placeholder 20">
            <a:extLst>
              <a:ext uri="{FF2B5EF4-FFF2-40B4-BE49-F238E27FC236}">
                <a16:creationId xmlns:a16="http://schemas.microsoft.com/office/drawing/2014/main" id="{6855D02E-339D-5043-B91B-5FF8B79BA5F8}"/>
              </a:ext>
            </a:extLst>
          </p:cNvPr>
          <p:cNvSpPr>
            <a:spLocks noGrp="1"/>
          </p:cNvSpPr>
          <p:nvPr>
            <p:ph sz="quarter" idx="17" hasCustomPrompt="1"/>
          </p:nvPr>
        </p:nvSpPr>
        <p:spPr>
          <a:xfrm>
            <a:off x="6858000" y="1527175"/>
            <a:ext cx="4566107" cy="4565650"/>
          </a:xfrm>
          <a:prstGeom prst="rect">
            <a:avLst/>
          </a:prstGeom>
        </p:spPr>
        <p:txBody>
          <a:bodyPr lIns="0" tIns="0" rIns="0" bIns="0">
            <a:noAutofit/>
          </a:bodyPr>
          <a:lstStyle>
            <a:lvl1pPr marL="0" indent="0">
              <a:spcBef>
                <a:spcPts val="500"/>
              </a:spcBef>
              <a:buClr>
                <a:schemeClr val="tx1"/>
              </a:buClr>
              <a:buSzPct val="110000"/>
              <a:buFont typeface="Arial" pitchFamily="34" charset="0"/>
              <a:buNone/>
              <a:defRPr sz="2000">
                <a:solidFill>
                  <a:schemeClr val="tx1"/>
                </a:solidFill>
                <a:latin typeface="+mn-lt"/>
              </a:defRPr>
            </a:lvl1pPr>
            <a:lvl2pPr marL="263525" indent="-263525">
              <a:spcBef>
                <a:spcPts val="500"/>
              </a:spcBef>
              <a:buClr>
                <a:schemeClr val="tx1"/>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chemeClr val="tx1"/>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chemeClr val="tx1"/>
              </a:buClr>
              <a:buSzPct val="110000"/>
              <a:buFont typeface="Wingdings" pitchFamily="2" charset="2"/>
              <a:buChar char="§"/>
              <a:defRPr sz="1600">
                <a:solidFill>
                  <a:schemeClr val="tx1"/>
                </a:solidFill>
                <a:latin typeface="Arial" pitchFamily="34" charset="0"/>
              </a:defRPr>
            </a:lvl4pPr>
            <a:lvl5pPr marL="1074738" indent="-263525">
              <a:spcBef>
                <a:spcPts val="500"/>
              </a:spcBef>
              <a:buClr>
                <a:schemeClr val="tx1"/>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500"/>
              </a:spcBef>
              <a:spcAft>
                <a:spcPts val="0"/>
              </a:spcAft>
              <a:buClr>
                <a:schemeClr val="tx1"/>
              </a:buClr>
              <a:buSzPct val="110000"/>
              <a:buFont typeface="Arial" pitchFamily="34" charset="0"/>
              <a:buNone/>
              <a:tabLst/>
              <a:defRPr/>
            </a:pPr>
            <a:r>
              <a:rPr lang="en-US" noProof="0"/>
              <a:t>Click to add text or select icon to insert content.</a:t>
            </a:r>
          </a:p>
          <a:p>
            <a:pPr lvl="0"/>
            <a:endParaRPr lang="en-US" noProof="0"/>
          </a:p>
        </p:txBody>
      </p:sp>
      <p:sp>
        <p:nvSpPr>
          <p:cNvPr id="2" name="Footer Placeholder 1">
            <a:extLst>
              <a:ext uri="{FF2B5EF4-FFF2-40B4-BE49-F238E27FC236}">
                <a16:creationId xmlns:a16="http://schemas.microsoft.com/office/drawing/2014/main" id="{EFCFB3ED-7781-D4EF-E83D-C48F05F58FB6}"/>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10" name="Slide Number Placeholder 9">
            <a:extLst>
              <a:ext uri="{FF2B5EF4-FFF2-40B4-BE49-F238E27FC236}">
                <a16:creationId xmlns:a16="http://schemas.microsoft.com/office/drawing/2014/main" id="{D049E518-0D49-2B58-4476-F2561B342B8E}"/>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‹N°›</a:t>
            </a:fld>
            <a:endParaRPr lang="en-US" noProof="0"/>
          </a:p>
        </p:txBody>
      </p:sp>
      <p:sp>
        <p:nvSpPr>
          <p:cNvPr id="6" name="Picture Placeholder 13">
            <a:extLst>
              <a:ext uri="{FF2B5EF4-FFF2-40B4-BE49-F238E27FC236}">
                <a16:creationId xmlns:a16="http://schemas.microsoft.com/office/drawing/2014/main" id="{F00B0105-7C48-6D41-60DC-04EABB613173}"/>
              </a:ext>
            </a:extLst>
          </p:cNvPr>
          <p:cNvSpPr>
            <a:spLocks noGrp="1"/>
          </p:cNvSpPr>
          <p:nvPr>
            <p:ph type="pic" sz="quarter" idx="16"/>
          </p:nvPr>
        </p:nvSpPr>
        <p:spPr>
          <a:xfrm>
            <a:off x="765978" y="765175"/>
            <a:ext cx="5330712" cy="5331600"/>
          </a:xfrm>
          <a:custGeom>
            <a:avLst/>
            <a:gdLst>
              <a:gd name="connsiteX0" fmla="*/ 0 w 5308600"/>
              <a:gd name="connsiteY0" fmla="*/ 0 h 5295900"/>
              <a:gd name="connsiteX1" fmla="*/ 5308600 w 5308600"/>
              <a:gd name="connsiteY1" fmla="*/ 0 h 5295900"/>
              <a:gd name="connsiteX2" fmla="*/ 5308600 w 5308600"/>
              <a:gd name="connsiteY2" fmla="*/ 5295900 h 5295900"/>
              <a:gd name="connsiteX3" fmla="*/ 1771200 w 5308600"/>
              <a:gd name="connsiteY3" fmla="*/ 5289553 h 5295900"/>
              <a:gd name="connsiteX4" fmla="*/ 1771200 w 5308600"/>
              <a:gd name="connsiteY4" fmla="*/ 3524700 h 5295900"/>
              <a:gd name="connsiteX5" fmla="*/ 0 w 5308600"/>
              <a:gd name="connsiteY5" fmla="*/ 3524700 h 529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08600" h="5295900">
                <a:moveTo>
                  <a:pt x="0" y="0"/>
                </a:moveTo>
                <a:lnTo>
                  <a:pt x="5308600" y="0"/>
                </a:lnTo>
                <a:lnTo>
                  <a:pt x="5308600" y="5295900"/>
                </a:lnTo>
                <a:lnTo>
                  <a:pt x="1771200" y="5289553"/>
                </a:lnTo>
                <a:lnTo>
                  <a:pt x="1771200" y="3524700"/>
                </a:lnTo>
                <a:lnTo>
                  <a:pt x="0" y="3524700"/>
                </a:lnTo>
                <a:close/>
              </a:path>
            </a:pathLst>
          </a:custGeom>
        </p:spPr>
        <p:txBody>
          <a:bodyPr wrap="square">
            <a:noAutofit/>
          </a:bodyPr>
          <a:lstStyle>
            <a:lvl1pPr marL="0" indent="0">
              <a:buNone/>
              <a:defRPr/>
            </a:lvl1pPr>
          </a:lstStyle>
          <a:p>
            <a:r>
              <a:rPr lang="fr-FR"/>
              <a:t>Cliquez sur l'icône pour ajouter une image</a:t>
            </a:r>
            <a:endParaRPr lang="en-GB" dirty="0"/>
          </a:p>
        </p:txBody>
      </p:sp>
      <p:sp>
        <p:nvSpPr>
          <p:cNvPr id="8" name="Freeform 7" descr="CGI cornerstone">
            <a:extLst>
              <a:ext uri="{FF2B5EF4-FFF2-40B4-BE49-F238E27FC236}">
                <a16:creationId xmlns:a16="http://schemas.microsoft.com/office/drawing/2014/main" id="{BCFE085F-CF79-49A1-0C42-B685E3B693E9}"/>
              </a:ext>
              <a:ext uri="{C183D7F6-B498-43B3-948B-1728B52AA6E4}">
                <adec:decorative xmlns:adec="http://schemas.microsoft.com/office/drawing/2017/decorative" val="0"/>
              </a:ext>
            </a:extLst>
          </p:cNvPr>
          <p:cNvSpPr>
            <a:spLocks/>
          </p:cNvSpPr>
          <p:nvPr userDrawn="1"/>
        </p:nvSpPr>
        <p:spPr bwMode="auto">
          <a:xfrm rot="16200000" flipH="1">
            <a:off x="765977" y="4307225"/>
            <a:ext cx="1785600" cy="1785600"/>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flip="none" rotWithShape="1">
            <a:gsLst>
              <a:gs pos="60000">
                <a:srgbClr val="A82465"/>
              </a:gs>
              <a:gs pos="0">
                <a:srgbClr val="E31937"/>
              </a:gs>
              <a:gs pos="100000">
                <a:srgbClr val="5236AB"/>
              </a:gs>
            </a:gsLst>
            <a:lin ang="1080000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Tree>
    <p:extLst>
      <p:ext uri="{BB962C8B-B14F-4D97-AF65-F5344CB8AC3E}">
        <p14:creationId xmlns:p14="http://schemas.microsoft.com/office/powerpoint/2010/main" val="1201815292"/>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Large title +left imag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4E82D4CB-D75A-1A45-B05D-E33B4030488F}"/>
              </a:ext>
            </a:extLst>
          </p:cNvPr>
          <p:cNvSpPr>
            <a:spLocks noGrp="1"/>
          </p:cNvSpPr>
          <p:nvPr>
            <p:ph type="title" hasCustomPrompt="1"/>
          </p:nvPr>
        </p:nvSpPr>
        <p:spPr>
          <a:xfrm>
            <a:off x="6858001" y="621792"/>
            <a:ext cx="4567238" cy="2511382"/>
          </a:xfrm>
          <a:prstGeom prst="rect">
            <a:avLst/>
          </a:prstGeom>
        </p:spPr>
        <p:txBody>
          <a:bodyPr vert="horz" lIns="0" tIns="0" rIns="0" bIns="0" rtlCol="0" anchor="t" anchorCtr="0">
            <a:noAutofit/>
          </a:bodyPr>
          <a:lstStyle>
            <a:lvl1pPr>
              <a:defRPr sz="4800">
                <a:solidFill>
                  <a:schemeClr val="tx1"/>
                </a:solidFill>
              </a:defRPr>
            </a:lvl1pPr>
          </a:lstStyle>
          <a:p>
            <a:r>
              <a:rPr lang="en-US" noProof="0"/>
              <a:t>Click to add title</a:t>
            </a:r>
          </a:p>
        </p:txBody>
      </p:sp>
      <p:sp>
        <p:nvSpPr>
          <p:cNvPr id="6" name="Picture Placeholder 2" descr="Image placeholder. Click icon to add image. Images are available to download from the Brand Source image library.&#10;">
            <a:extLst>
              <a:ext uri="{FF2B5EF4-FFF2-40B4-BE49-F238E27FC236}">
                <a16:creationId xmlns:a16="http://schemas.microsoft.com/office/drawing/2014/main" id="{A46A2561-43A0-D843-B868-9E14FD55F20B}"/>
              </a:ext>
              <a:ext uri="{C183D7F6-B498-43B3-948B-1728B52AA6E4}">
                <adec:decorative xmlns:adec="http://schemas.microsoft.com/office/drawing/2017/decorative" val="0"/>
              </a:ext>
            </a:extLst>
          </p:cNvPr>
          <p:cNvSpPr>
            <a:spLocks noGrp="1"/>
          </p:cNvSpPr>
          <p:nvPr>
            <p:ph type="pic" sz="quarter" idx="18" hasCustomPrompt="1"/>
          </p:nvPr>
        </p:nvSpPr>
        <p:spPr>
          <a:xfrm>
            <a:off x="766763" y="765175"/>
            <a:ext cx="5329237" cy="5327650"/>
          </a:xfrm>
          <a:prstGeom prst="rect">
            <a:avLst/>
          </a:prstGeom>
        </p:spPr>
        <p:txBody>
          <a:bodyPr anchor="t" anchorCtr="0">
            <a:noAutofit/>
          </a:bodyPr>
          <a:lstStyle>
            <a:lvl1pPr marL="0" indent="0" algn="l">
              <a:buNone/>
              <a:defRPr sz="1800">
                <a:latin typeface="+mn-lt"/>
                <a:sym typeface="Wingdings" panose="05000000000000000000" pitchFamily="2" charset="2"/>
              </a:defRPr>
            </a:lvl1pPr>
          </a:lstStyle>
          <a:p>
            <a:r>
              <a:rPr lang="en-US" noProof="0"/>
              <a:t>Click icon to add image. Images are available to download from the Brand Source image library  brand.cgi.com</a:t>
            </a:r>
          </a:p>
        </p:txBody>
      </p:sp>
      <p:sp>
        <p:nvSpPr>
          <p:cNvPr id="5" name="Content Placeholder 20">
            <a:extLst>
              <a:ext uri="{FF2B5EF4-FFF2-40B4-BE49-F238E27FC236}">
                <a16:creationId xmlns:a16="http://schemas.microsoft.com/office/drawing/2014/main" id="{78BAFC30-690F-6A41-BE1B-8B7925B9B41A}"/>
              </a:ext>
            </a:extLst>
          </p:cNvPr>
          <p:cNvSpPr>
            <a:spLocks noGrp="1"/>
          </p:cNvSpPr>
          <p:nvPr>
            <p:ph sz="quarter" idx="17" hasCustomPrompt="1"/>
          </p:nvPr>
        </p:nvSpPr>
        <p:spPr>
          <a:xfrm>
            <a:off x="6858001" y="3429000"/>
            <a:ext cx="4567238" cy="2660904"/>
          </a:xfrm>
          <a:prstGeom prst="rect">
            <a:avLst/>
          </a:prstGeom>
        </p:spPr>
        <p:txBody>
          <a:bodyPr lIns="0" tIns="0" rIns="0" bIns="0">
            <a:noAutofit/>
          </a:bodyPr>
          <a:lstStyle>
            <a:lvl1pPr marL="0" indent="0">
              <a:spcBef>
                <a:spcPts val="500"/>
              </a:spcBef>
              <a:buClr>
                <a:srgbClr val="000000"/>
              </a:buClr>
              <a:buSzPct val="110000"/>
              <a:buFont typeface="Arial" pitchFamily="34" charset="0"/>
              <a:buNone/>
              <a:defRPr sz="2000">
                <a:solidFill>
                  <a:schemeClr val="tx1"/>
                </a:solidFill>
                <a:latin typeface="+mn-lt"/>
              </a:defRPr>
            </a:lvl1pPr>
            <a:lvl2pPr marL="263525" indent="-263525">
              <a:spcBef>
                <a:spcPts val="500"/>
              </a:spcBef>
              <a:buClr>
                <a:srgbClr val="000000"/>
              </a:buClr>
              <a:buSzPct val="110000"/>
              <a:buFont typeface="Arial" pitchFamily="34" charset="0"/>
              <a:buChar char="•"/>
              <a:defRPr sz="2000" baseline="0">
                <a:solidFill>
                  <a:schemeClr val="tx1"/>
                </a:solidFill>
                <a:latin typeface="Arial" pitchFamily="34" charset="0"/>
              </a:defRPr>
            </a:lvl2pPr>
            <a:lvl3pPr marL="536575" indent="-273050">
              <a:spcBef>
                <a:spcPts val="500"/>
              </a:spcBef>
              <a:buClr>
                <a:srgbClr val="000000"/>
              </a:buClr>
              <a:buSzTx/>
              <a:buFont typeface="Calibri" panose="020F0502020204030204" pitchFamily="34" charset="0"/>
              <a:buChar char="–"/>
              <a:defRPr sz="1800">
                <a:solidFill>
                  <a:schemeClr val="tx1"/>
                </a:solidFill>
                <a:latin typeface="Arial" pitchFamily="34" charset="0"/>
              </a:defRPr>
            </a:lvl3pPr>
            <a:lvl4pPr marL="811213" indent="-274638">
              <a:spcBef>
                <a:spcPts val="500"/>
              </a:spcBef>
              <a:buClr>
                <a:srgbClr val="000000"/>
              </a:buClr>
              <a:buSzPct val="110000"/>
              <a:buFont typeface="Wingdings" pitchFamily="2" charset="2"/>
              <a:buChar char="§"/>
              <a:defRPr sz="1600">
                <a:solidFill>
                  <a:schemeClr val="tx1"/>
                </a:solidFill>
                <a:latin typeface="Arial" pitchFamily="34" charset="0"/>
              </a:defRPr>
            </a:lvl4pPr>
            <a:lvl5pPr marL="1074738" indent="-263525">
              <a:spcBef>
                <a:spcPts val="500"/>
              </a:spcBef>
              <a:buClr>
                <a:srgbClr val="000000"/>
              </a:buClr>
              <a:buSzPct val="11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icon to insert content.</a:t>
            </a:r>
          </a:p>
        </p:txBody>
      </p:sp>
      <p:sp>
        <p:nvSpPr>
          <p:cNvPr id="2" name="Footer Placeholder 1">
            <a:extLst>
              <a:ext uri="{FF2B5EF4-FFF2-40B4-BE49-F238E27FC236}">
                <a16:creationId xmlns:a16="http://schemas.microsoft.com/office/drawing/2014/main" id="{1BB5AD0C-44EC-32B8-F1EF-E2197F69C25A}"/>
              </a:ext>
              <a:ext uri="{C183D7F6-B498-43B3-948B-1728B52AA6E4}">
                <adec:decorative xmlns:adec="http://schemas.microsoft.com/office/drawing/2017/decorative" val="1"/>
              </a:ext>
            </a:extLst>
          </p:cNvPr>
          <p:cNvSpPr>
            <a:spLocks noGrp="1"/>
          </p:cNvSpPr>
          <p:nvPr>
            <p:ph type="ftr" sz="quarter" idx="22"/>
          </p:nvPr>
        </p:nvSpPr>
        <p:spPr/>
        <p:txBody>
          <a:bodyPr/>
          <a:lstStyle/>
          <a:p>
            <a:endParaRPr lang="en-US" noProof="0"/>
          </a:p>
        </p:txBody>
      </p:sp>
      <p:sp>
        <p:nvSpPr>
          <p:cNvPr id="10" name="Slide Number Placeholder 9">
            <a:extLst>
              <a:ext uri="{FF2B5EF4-FFF2-40B4-BE49-F238E27FC236}">
                <a16:creationId xmlns:a16="http://schemas.microsoft.com/office/drawing/2014/main" id="{C26774E6-82FA-9467-E28A-C4CC98B3DEA3}"/>
              </a:ext>
              <a:ext uri="{C183D7F6-B498-43B3-948B-1728B52AA6E4}">
                <adec:decorative xmlns:adec="http://schemas.microsoft.com/office/drawing/2017/decorative" val="1"/>
              </a:ext>
            </a:extLst>
          </p:cNvPr>
          <p:cNvSpPr>
            <a:spLocks noGrp="1"/>
          </p:cNvSpPr>
          <p:nvPr>
            <p:ph type="sldNum" sz="quarter" idx="21"/>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43528866"/>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Large graphic device left+content">
    <p:spTree>
      <p:nvGrpSpPr>
        <p:cNvPr id="1" name=""/>
        <p:cNvGrpSpPr/>
        <p:nvPr/>
      </p:nvGrpSpPr>
      <p:grpSpPr>
        <a:xfrm>
          <a:off x="0" y="0"/>
          <a:ext cx="0" cy="0"/>
          <a:chOff x="0" y="0"/>
          <a:chExt cx="0" cy="0"/>
        </a:xfrm>
      </p:grpSpPr>
      <p:sp>
        <p:nvSpPr>
          <p:cNvPr id="8" name="Title 4">
            <a:extLst>
              <a:ext uri="{FF2B5EF4-FFF2-40B4-BE49-F238E27FC236}">
                <a16:creationId xmlns:a16="http://schemas.microsoft.com/office/drawing/2014/main" id="{B83A3C21-1796-71D9-30EA-EAA78864551D}"/>
              </a:ext>
            </a:extLst>
          </p:cNvPr>
          <p:cNvSpPr>
            <a:spLocks noGrp="1"/>
          </p:cNvSpPr>
          <p:nvPr>
            <p:ph type="title" hasCustomPrompt="1"/>
          </p:nvPr>
        </p:nvSpPr>
        <p:spPr>
          <a:xfrm>
            <a:off x="6858000" y="621792"/>
            <a:ext cx="4572000" cy="2514600"/>
          </a:xfrm>
        </p:spPr>
        <p:txBody>
          <a:bodyPr>
            <a:noAutofit/>
          </a:bodyPr>
          <a:lstStyle>
            <a:lvl1pPr>
              <a:defRPr sz="4800"/>
            </a:lvl1pPr>
          </a:lstStyle>
          <a:p>
            <a:r>
              <a:rPr lang="en-US" noProof="0"/>
              <a:t>Click to add title</a:t>
            </a:r>
          </a:p>
        </p:txBody>
      </p:sp>
      <p:sp>
        <p:nvSpPr>
          <p:cNvPr id="3" name="Picture placeholder 8" descr="Image placeholder. Click icon to add image. Images are available to download from the Brand Source image library.&#10;">
            <a:extLst>
              <a:ext uri="{FF2B5EF4-FFF2-40B4-BE49-F238E27FC236}">
                <a16:creationId xmlns:a16="http://schemas.microsoft.com/office/drawing/2014/main" id="{A421830E-43AD-2D8E-C6C8-BCE3A9BF6F1E}"/>
              </a:ext>
              <a:ext uri="{C183D7F6-B498-43B3-948B-1728B52AA6E4}">
                <adec:decorative xmlns:adec="http://schemas.microsoft.com/office/drawing/2017/decorative" val="0"/>
              </a:ext>
            </a:extLst>
          </p:cNvPr>
          <p:cNvSpPr>
            <a:spLocks noGrp="1" noChangeAspect="1"/>
          </p:cNvSpPr>
          <p:nvPr>
            <p:ph type="pic" sz="quarter" idx="15" hasCustomPrompt="1"/>
          </p:nvPr>
        </p:nvSpPr>
        <p:spPr>
          <a:xfrm>
            <a:off x="768096" y="765175"/>
            <a:ext cx="5332037" cy="5332038"/>
          </a:xfrm>
          <a:custGeom>
            <a:avLst/>
            <a:gdLst>
              <a:gd name="connsiteX0" fmla="*/ 0 w 6003155"/>
              <a:gd name="connsiteY0" fmla="*/ 0 h 6003156"/>
              <a:gd name="connsiteX1" fmla="*/ 6003155 w 6003155"/>
              <a:gd name="connsiteY1" fmla="*/ 0 h 6003156"/>
              <a:gd name="connsiteX2" fmla="*/ 6003155 w 6003155"/>
              <a:gd name="connsiteY2" fmla="*/ 1 h 6003156"/>
              <a:gd name="connsiteX3" fmla="*/ 6003155 w 6003155"/>
              <a:gd name="connsiteY3" fmla="*/ 2404742 h 6003156"/>
              <a:gd name="connsiteX4" fmla="*/ 6003155 w 6003155"/>
              <a:gd name="connsiteY4" fmla="*/ 6003156 h 6003156"/>
              <a:gd name="connsiteX5" fmla="*/ 3598413 w 6003155"/>
              <a:gd name="connsiteY5" fmla="*/ 6003156 h 6003156"/>
              <a:gd name="connsiteX6" fmla="*/ 3598413 w 6003155"/>
              <a:gd name="connsiteY6" fmla="*/ 2404742 h 6003156"/>
              <a:gd name="connsiteX7" fmla="*/ 0 w 6003155"/>
              <a:gd name="connsiteY7" fmla="*/ 2404742 h 6003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155" h="6003156">
                <a:moveTo>
                  <a:pt x="0" y="0"/>
                </a:moveTo>
                <a:lnTo>
                  <a:pt x="6003155" y="0"/>
                </a:lnTo>
                <a:lnTo>
                  <a:pt x="6003155" y="1"/>
                </a:lnTo>
                <a:lnTo>
                  <a:pt x="6003155" y="2404742"/>
                </a:lnTo>
                <a:lnTo>
                  <a:pt x="6003155" y="6003156"/>
                </a:lnTo>
                <a:lnTo>
                  <a:pt x="3598413" y="6003156"/>
                </a:lnTo>
                <a:lnTo>
                  <a:pt x="3598413" y="2404742"/>
                </a:lnTo>
                <a:lnTo>
                  <a:pt x="0" y="2404742"/>
                </a:lnTo>
                <a:close/>
              </a:path>
            </a:pathLst>
          </a:custGeom>
          <a:noFill/>
        </p:spPr>
        <p:txBody>
          <a:bodyPr wrap="square">
            <a:noAutofit/>
          </a:bodyPr>
          <a:lstStyle>
            <a:lvl1pPr marL="0" indent="0">
              <a:buNone/>
              <a:defRPr sz="1800">
                <a:sym typeface="Wingdings" panose="05000000000000000000" pitchFamily="2" charset="2"/>
              </a:defRPr>
            </a:lvl1pPr>
          </a:lstStyle>
          <a:p>
            <a:r>
              <a:rPr lang="en-US" sz="1800" noProof="0">
                <a:cs typeface="Arial" pitchFamily="34" charset="0"/>
              </a:rPr>
              <a:t>Click icon to add image. Images are available to download from the Brand Source image library  brand.cgi.com</a:t>
            </a:r>
          </a:p>
        </p:txBody>
      </p:sp>
      <p:sp>
        <p:nvSpPr>
          <p:cNvPr id="7" name="Content Placeholder 20">
            <a:extLst>
              <a:ext uri="{FF2B5EF4-FFF2-40B4-BE49-F238E27FC236}">
                <a16:creationId xmlns:a16="http://schemas.microsoft.com/office/drawing/2014/main" id="{0E9648EC-C942-EFC6-8E33-CAB1FAB99C7C}"/>
              </a:ext>
            </a:extLst>
          </p:cNvPr>
          <p:cNvSpPr>
            <a:spLocks noGrp="1"/>
          </p:cNvSpPr>
          <p:nvPr>
            <p:ph sz="quarter" idx="20" hasCustomPrompt="1"/>
          </p:nvPr>
        </p:nvSpPr>
        <p:spPr>
          <a:xfrm>
            <a:off x="6858002" y="3429000"/>
            <a:ext cx="4567237" cy="2660904"/>
          </a:xfrm>
          <a:prstGeom prst="rect">
            <a:avLst/>
          </a:prstGeom>
        </p:spPr>
        <p:txBody>
          <a:bodyPr lIns="0" tIns="0" rIns="0" bIns="0">
            <a:noAutofit/>
          </a:bodyPr>
          <a:lstStyle>
            <a:lvl1pPr marL="0" indent="0">
              <a:spcBef>
                <a:spcPct val="0"/>
              </a:spcBef>
              <a:buClrTx/>
              <a:buSzTx/>
              <a:buFont typeface="Arial" pitchFamily="34" charset="0"/>
              <a:buNone/>
              <a:defRPr sz="2000">
                <a:solidFill>
                  <a:schemeClr val="tx1"/>
                </a:solidFill>
                <a:latin typeface="Arial" pitchFamily="34" charset="0"/>
              </a:defRPr>
            </a:lvl1pPr>
            <a:lvl2pPr marL="263525" indent="-263525">
              <a:spcBef>
                <a:spcPts val="500"/>
              </a:spcBef>
              <a:buClrTx/>
              <a:buSzTx/>
              <a:buFont typeface="Arial" pitchFamily="34" charset="0"/>
              <a:buChar char="•"/>
              <a:defRPr sz="2000" baseline="0">
                <a:solidFill>
                  <a:schemeClr val="tx1"/>
                </a:solidFill>
                <a:latin typeface="Arial" pitchFamily="34" charset="0"/>
              </a:defRPr>
            </a:lvl2pPr>
            <a:lvl3pPr marL="536575" indent="-273050">
              <a:spcBef>
                <a:spcPts val="500"/>
              </a:spcBef>
              <a:buClrTx/>
              <a:buSzTx/>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Tx/>
              <a:buFont typeface="Wingdings" pitchFamily="2" charset="2"/>
              <a:buChar char="§"/>
              <a:defRPr sz="1600">
                <a:solidFill>
                  <a:schemeClr val="tx1"/>
                </a:solidFill>
                <a:latin typeface="Arial" pitchFamily="34" charset="0"/>
              </a:defRPr>
            </a:lvl4pPr>
            <a:lvl5pPr marL="1074738" indent="-263525">
              <a:spcBef>
                <a:spcPts val="500"/>
              </a:spcBef>
              <a:buClrTx/>
              <a:buSzTx/>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lvl="0"/>
            <a:r>
              <a:rPr lang="en-US" noProof="0"/>
              <a:t>Click to add text or select icon to insert content.</a:t>
            </a:r>
          </a:p>
        </p:txBody>
      </p:sp>
      <p:sp>
        <p:nvSpPr>
          <p:cNvPr id="2" name="Footer Placeholder 1">
            <a:extLst>
              <a:ext uri="{FF2B5EF4-FFF2-40B4-BE49-F238E27FC236}">
                <a16:creationId xmlns:a16="http://schemas.microsoft.com/office/drawing/2014/main" id="{5F2D5990-B71C-813A-9F27-4810CBA2E1F3}"/>
              </a:ext>
              <a:ext uri="{C183D7F6-B498-43B3-948B-1728B52AA6E4}">
                <adec:decorative xmlns:adec="http://schemas.microsoft.com/office/drawing/2017/decorative" val="1"/>
              </a:ext>
            </a:extLst>
          </p:cNvPr>
          <p:cNvSpPr>
            <a:spLocks noGrp="1"/>
          </p:cNvSpPr>
          <p:nvPr>
            <p:ph type="ftr" sz="quarter" idx="24"/>
          </p:nvPr>
        </p:nvSpPr>
        <p:spPr/>
        <p:txBody>
          <a:bodyPr/>
          <a:lstStyle/>
          <a:p>
            <a:endParaRPr lang="en-US" noProof="0"/>
          </a:p>
        </p:txBody>
      </p:sp>
      <p:sp>
        <p:nvSpPr>
          <p:cNvPr id="12" name="Slide Number Placeholder 11">
            <a:extLst>
              <a:ext uri="{FF2B5EF4-FFF2-40B4-BE49-F238E27FC236}">
                <a16:creationId xmlns:a16="http://schemas.microsoft.com/office/drawing/2014/main" id="{1463B1C6-8C17-350A-261D-406041A96245}"/>
              </a:ext>
              <a:ext uri="{C183D7F6-B498-43B3-948B-1728B52AA6E4}">
                <adec:decorative xmlns:adec="http://schemas.microsoft.com/office/drawing/2017/decorative" val="1"/>
              </a:ext>
            </a:extLst>
          </p:cNvPr>
          <p:cNvSpPr>
            <a:spLocks noGrp="1"/>
          </p:cNvSpPr>
          <p:nvPr>
            <p:ph type="sldNum" sz="quarter" idx="23"/>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699746258"/>
      </p:ext>
    </p:extLst>
  </p:cSld>
  <p:clrMapOvr>
    <a:masterClrMapping/>
  </p:clrMapOvr>
  <p:transition/>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mputer + editable sc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1ECE7-029C-9470-FB12-50E6EE95BB4D}"/>
              </a:ext>
            </a:extLst>
          </p:cNvPr>
          <p:cNvSpPr>
            <a:spLocks noGrp="1"/>
          </p:cNvSpPr>
          <p:nvPr>
            <p:ph type="title" hasCustomPrompt="1"/>
          </p:nvPr>
        </p:nvSpPr>
        <p:spPr/>
        <p:txBody>
          <a:bodyPr lIns="0"/>
          <a:lstStyle>
            <a:lvl1pPr>
              <a:defRPr/>
            </a:lvl1pPr>
          </a:lstStyle>
          <a:p>
            <a:r>
              <a:rPr lang="en-US" noProof="0"/>
              <a:t>Content slide with editable computer screen – click to add title</a:t>
            </a:r>
          </a:p>
        </p:txBody>
      </p:sp>
      <p:pic>
        <p:nvPicPr>
          <p:cNvPr id="4" name="Picture 3">
            <a:extLst>
              <a:ext uri="{FF2B5EF4-FFF2-40B4-BE49-F238E27FC236}">
                <a16:creationId xmlns:a16="http://schemas.microsoft.com/office/drawing/2014/main" id="{8CACD659-21BD-FF75-6930-8221A796EB8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020545" y="1594918"/>
            <a:ext cx="5404149" cy="4580569"/>
          </a:xfrm>
          <a:prstGeom prst="rect">
            <a:avLst/>
          </a:prstGeom>
        </p:spPr>
      </p:pic>
      <p:sp>
        <p:nvSpPr>
          <p:cNvPr id="3" name="Footer Placeholder 2">
            <a:extLst>
              <a:ext uri="{FF2B5EF4-FFF2-40B4-BE49-F238E27FC236}">
                <a16:creationId xmlns:a16="http://schemas.microsoft.com/office/drawing/2014/main" id="{CCD897C4-E2F2-4CF8-5229-A76A4CC36652}"/>
              </a:ext>
              <a:ext uri="{C183D7F6-B498-43B3-948B-1728B52AA6E4}">
                <adec:decorative xmlns:adec="http://schemas.microsoft.com/office/drawing/2017/decorative" val="1"/>
              </a:ext>
            </a:extLst>
          </p:cNvPr>
          <p:cNvSpPr>
            <a:spLocks noGrp="1"/>
          </p:cNvSpPr>
          <p:nvPr userDrawn="1">
            <p:ph type="ftr" sz="quarter" idx="23"/>
          </p:nvPr>
        </p:nvSpPr>
        <p:spPr/>
        <p:txBody>
          <a:bodyPr/>
          <a:lstStyle/>
          <a:p>
            <a:endParaRPr lang="en-US" noProof="0"/>
          </a:p>
        </p:txBody>
      </p:sp>
      <p:sp>
        <p:nvSpPr>
          <p:cNvPr id="9" name="Slide Number Placeholder 8">
            <a:extLst>
              <a:ext uri="{FF2B5EF4-FFF2-40B4-BE49-F238E27FC236}">
                <a16:creationId xmlns:a16="http://schemas.microsoft.com/office/drawing/2014/main" id="{13B1A9B0-8D59-83A5-4DBA-D7CE9A694A31}"/>
              </a:ext>
              <a:ext uri="{C183D7F6-B498-43B3-948B-1728B52AA6E4}">
                <adec:decorative xmlns:adec="http://schemas.microsoft.com/office/drawing/2017/decorative" val="1"/>
              </a:ext>
            </a:extLst>
          </p:cNvPr>
          <p:cNvSpPr>
            <a:spLocks noGrp="1"/>
          </p:cNvSpPr>
          <p:nvPr userDrawn="1">
            <p:ph type="sldNum" sz="quarter" idx="22"/>
          </p:nvPr>
        </p:nvSpPr>
        <p:spPr/>
        <p:txBody>
          <a:bodyPr/>
          <a:lstStyle/>
          <a:p>
            <a:fld id="{525A3C56-E491-49B2-93F3-63532DF516BC}" type="slidenum">
              <a:rPr lang="en-US" noProof="0" smtClean="0"/>
              <a:pPr/>
              <a:t>‹N°›</a:t>
            </a:fld>
            <a:endParaRPr lang="en-US" noProof="0"/>
          </a:p>
        </p:txBody>
      </p:sp>
      <p:sp>
        <p:nvSpPr>
          <p:cNvPr id="7" name="Picture Placeholder 6">
            <a:extLst>
              <a:ext uri="{FF2B5EF4-FFF2-40B4-BE49-F238E27FC236}">
                <a16:creationId xmlns:a16="http://schemas.microsoft.com/office/drawing/2014/main" id="{52F58082-4E21-8983-9822-25F161D8E6C4}"/>
              </a:ext>
            </a:extLst>
          </p:cNvPr>
          <p:cNvSpPr>
            <a:spLocks noGrp="1"/>
          </p:cNvSpPr>
          <p:nvPr>
            <p:ph type="pic" sz="quarter" idx="24"/>
          </p:nvPr>
        </p:nvSpPr>
        <p:spPr>
          <a:xfrm>
            <a:off x="6199632" y="1783080"/>
            <a:ext cx="5038344" cy="2907792"/>
          </a:xfrm>
        </p:spPr>
        <p:txBody>
          <a:bodyPr lIns="91440" tIns="91440" rIns="91440" bIns="91440"/>
          <a:lstStyle>
            <a:lvl1pPr>
              <a:defRPr sz="2000"/>
            </a:lvl1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a:pPr>
            <a:r>
              <a:rPr lang="fr-FR" noProof="0"/>
              <a:t>Cliquez sur l'icône pour ajouter une image</a:t>
            </a:r>
            <a:endParaRPr lang="en-US" noProof="0"/>
          </a:p>
        </p:txBody>
      </p:sp>
      <p:sp>
        <p:nvSpPr>
          <p:cNvPr id="5" name="Content Placeholder 20">
            <a:extLst>
              <a:ext uri="{FF2B5EF4-FFF2-40B4-BE49-F238E27FC236}">
                <a16:creationId xmlns:a16="http://schemas.microsoft.com/office/drawing/2014/main" id="{7A5DC591-0F3B-CC93-78B8-9BED5DE66560}"/>
              </a:ext>
            </a:extLst>
          </p:cNvPr>
          <p:cNvSpPr>
            <a:spLocks noGrp="1"/>
          </p:cNvSpPr>
          <p:nvPr>
            <p:ph sz="quarter" idx="19" hasCustomPrompt="1"/>
          </p:nvPr>
        </p:nvSpPr>
        <p:spPr>
          <a:xfrm>
            <a:off x="765737" y="1767176"/>
            <a:ext cx="4568263" cy="4325649"/>
          </a:xfrm>
          <a:prstGeom prst="rect">
            <a:avLst/>
          </a:prstGeom>
        </p:spPr>
        <p:txBody>
          <a:bodyPr lIns="0" tIns="0" rIns="0" bIns="0">
            <a:normAutofit/>
          </a:bodyPr>
          <a:lstStyle>
            <a:lvl1pPr marL="0" indent="0">
              <a:spcBef>
                <a:spcPts val="0"/>
              </a:spcBef>
              <a:buClr>
                <a:schemeClr val="accent2"/>
              </a:buClr>
              <a:buSzPct val="110000"/>
              <a:buFont typeface="Arial" pitchFamily="34" charset="0"/>
              <a:buNone/>
              <a:defRPr sz="2000">
                <a:solidFill>
                  <a:schemeClr val="tx1"/>
                </a:solidFill>
                <a:latin typeface="+mn-lt"/>
              </a:defRPr>
            </a:lvl1pPr>
            <a:lvl2pPr marL="263525" indent="-263525">
              <a:spcBef>
                <a:spcPts val="500"/>
              </a:spcBef>
              <a:buClrTx/>
              <a:buSzPct val="100000"/>
              <a:buFont typeface="Arial" pitchFamily="34" charset="0"/>
              <a:buChar char="•"/>
              <a:defRPr sz="2000" baseline="0">
                <a:solidFill>
                  <a:schemeClr val="tx1"/>
                </a:solidFill>
                <a:latin typeface="Arial" pitchFamily="34" charset="0"/>
              </a:defRPr>
            </a:lvl2pPr>
            <a:lvl3pPr marL="536575" indent="-273050">
              <a:spcBef>
                <a:spcPts val="500"/>
              </a:spcBef>
              <a:buClrTx/>
              <a:buSzPct val="100000"/>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Pct val="100000"/>
              <a:buFont typeface="Wingdings" panose="05000000000000000000" pitchFamily="2" charset="2"/>
              <a:buChar char="§"/>
              <a:defRPr sz="1600">
                <a:solidFill>
                  <a:schemeClr val="tx1"/>
                </a:solidFill>
                <a:latin typeface="Arial" pitchFamily="34" charset="0"/>
              </a:defRPr>
            </a:lvl4pPr>
            <a:lvl5pPr marL="1074738" indent="-263525">
              <a:spcBef>
                <a:spcPts val="500"/>
              </a:spcBef>
              <a:buClrTx/>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0"/>
              </a:spcBef>
              <a:spcAft>
                <a:spcPts val="0"/>
              </a:spcAft>
              <a:buClr>
                <a:schemeClr val="accent2"/>
              </a:buClr>
              <a:buSzPct val="110000"/>
              <a:buFont typeface="Arial" pitchFamily="34" charset="0"/>
              <a:buNone/>
              <a:tabLst/>
              <a:defRPr/>
            </a:pPr>
            <a:r>
              <a:rPr lang="en-US" noProof="0"/>
              <a:t>Click to add text or select icon to insert content.</a:t>
            </a:r>
          </a:p>
          <a:p>
            <a:pPr lvl="0"/>
            <a:endParaRPr lang="en-US" noProof="0"/>
          </a:p>
        </p:txBody>
      </p:sp>
    </p:spTree>
    <p:extLst>
      <p:ext uri="{BB962C8B-B14F-4D97-AF65-F5344CB8AC3E}">
        <p14:creationId xmlns:p14="http://schemas.microsoft.com/office/powerpoint/2010/main" val="351479667"/>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aptop + editable sc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1ECE7-029C-9470-FB12-50E6EE95BB4D}"/>
              </a:ext>
            </a:extLst>
          </p:cNvPr>
          <p:cNvSpPr>
            <a:spLocks noGrp="1"/>
          </p:cNvSpPr>
          <p:nvPr>
            <p:ph type="title" hasCustomPrompt="1"/>
          </p:nvPr>
        </p:nvSpPr>
        <p:spPr/>
        <p:txBody>
          <a:bodyPr/>
          <a:lstStyle>
            <a:lvl1pPr>
              <a:defRPr/>
            </a:lvl1pPr>
          </a:lstStyle>
          <a:p>
            <a:r>
              <a:rPr lang="en-US" noProof="0"/>
              <a:t>Content slide with editable laptop screen – click to add title</a:t>
            </a:r>
          </a:p>
        </p:txBody>
      </p:sp>
      <p:sp>
        <p:nvSpPr>
          <p:cNvPr id="14" name="Content Placeholder 20">
            <a:extLst>
              <a:ext uri="{FF2B5EF4-FFF2-40B4-BE49-F238E27FC236}">
                <a16:creationId xmlns:a16="http://schemas.microsoft.com/office/drawing/2014/main" id="{27B262E3-C2DF-AD9E-2069-876FCA1C8464}"/>
              </a:ext>
            </a:extLst>
          </p:cNvPr>
          <p:cNvSpPr>
            <a:spLocks noGrp="1"/>
          </p:cNvSpPr>
          <p:nvPr>
            <p:ph sz="quarter" idx="19" hasCustomPrompt="1"/>
          </p:nvPr>
        </p:nvSpPr>
        <p:spPr>
          <a:xfrm>
            <a:off x="765737" y="1767176"/>
            <a:ext cx="4568263" cy="4325649"/>
          </a:xfrm>
          <a:prstGeom prst="rect">
            <a:avLst/>
          </a:prstGeom>
        </p:spPr>
        <p:txBody>
          <a:bodyPr lIns="0" tIns="0" rIns="0" bIns="0">
            <a:normAutofit/>
          </a:bodyPr>
          <a:lstStyle>
            <a:lvl1pPr marL="0" indent="0">
              <a:spcBef>
                <a:spcPts val="0"/>
              </a:spcBef>
              <a:buClr>
                <a:schemeClr val="accent2"/>
              </a:buClr>
              <a:buSzPct val="110000"/>
              <a:buFont typeface="Arial" pitchFamily="34" charset="0"/>
              <a:buNone/>
              <a:defRPr sz="2000">
                <a:solidFill>
                  <a:schemeClr val="tx1"/>
                </a:solidFill>
                <a:latin typeface="+mn-lt"/>
              </a:defRPr>
            </a:lvl1pPr>
            <a:lvl2pPr marL="263525" indent="-263525">
              <a:spcBef>
                <a:spcPts val="500"/>
              </a:spcBef>
              <a:buClrTx/>
              <a:buSzPct val="100000"/>
              <a:buFont typeface="Arial" pitchFamily="34" charset="0"/>
              <a:buChar char="•"/>
              <a:defRPr sz="2000" baseline="0">
                <a:solidFill>
                  <a:schemeClr val="tx1"/>
                </a:solidFill>
                <a:latin typeface="Arial" pitchFamily="34" charset="0"/>
              </a:defRPr>
            </a:lvl2pPr>
            <a:lvl3pPr marL="536575" indent="-273050">
              <a:spcBef>
                <a:spcPts val="500"/>
              </a:spcBef>
              <a:buClrTx/>
              <a:buSzPct val="100000"/>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Pct val="100000"/>
              <a:buFont typeface="Wingdings" panose="05000000000000000000" pitchFamily="2" charset="2"/>
              <a:buChar char="§"/>
              <a:defRPr sz="1600">
                <a:solidFill>
                  <a:schemeClr val="tx1"/>
                </a:solidFill>
                <a:latin typeface="Arial" pitchFamily="34" charset="0"/>
              </a:defRPr>
            </a:lvl4pPr>
            <a:lvl5pPr marL="1074738" indent="-263525">
              <a:spcBef>
                <a:spcPts val="500"/>
              </a:spcBef>
              <a:buClrTx/>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0"/>
              </a:spcBef>
              <a:spcAft>
                <a:spcPts val="0"/>
              </a:spcAft>
              <a:buClr>
                <a:schemeClr val="accent2"/>
              </a:buClr>
              <a:buSzPct val="110000"/>
              <a:buFont typeface="Arial" pitchFamily="34" charset="0"/>
              <a:buNone/>
              <a:tabLst/>
              <a:defRPr/>
            </a:pPr>
            <a:r>
              <a:rPr lang="en-US" noProof="0"/>
              <a:t>Click to add text or select icon to insert content.</a:t>
            </a:r>
          </a:p>
          <a:p>
            <a:pPr lvl="0"/>
            <a:endParaRPr lang="en-US" noProof="0"/>
          </a:p>
        </p:txBody>
      </p:sp>
      <p:pic>
        <p:nvPicPr>
          <p:cNvPr id="4" name="Laptop" descr="Laptop">
            <a:extLst>
              <a:ext uri="{FF2B5EF4-FFF2-40B4-BE49-F238E27FC236}">
                <a16:creationId xmlns:a16="http://schemas.microsoft.com/office/drawing/2014/main" id="{2AADE652-AE35-AFBD-A1C4-B2BCED871AA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278171" y="1532674"/>
            <a:ext cx="6913829" cy="4413037"/>
          </a:xfrm>
          <a:prstGeom prst="rect">
            <a:avLst/>
          </a:prstGeom>
        </p:spPr>
      </p:pic>
      <p:sp>
        <p:nvSpPr>
          <p:cNvPr id="5" name="Picture Placeholder 2" descr="Photograph of information aligning with slide content, displayed on a computer screen.">
            <a:extLst>
              <a:ext uri="{FF2B5EF4-FFF2-40B4-BE49-F238E27FC236}">
                <a16:creationId xmlns:a16="http://schemas.microsoft.com/office/drawing/2014/main" id="{91948F71-FA03-3475-4DF8-8A1530870041}"/>
              </a:ext>
              <a:ext uri="{C183D7F6-B498-43B3-948B-1728B52AA6E4}">
                <adec:decorative xmlns:adec="http://schemas.microsoft.com/office/drawing/2017/decorative" val="0"/>
              </a:ext>
            </a:extLst>
          </p:cNvPr>
          <p:cNvSpPr>
            <a:spLocks noGrp="1"/>
          </p:cNvSpPr>
          <p:nvPr>
            <p:ph type="pic" sz="quarter" idx="24"/>
          </p:nvPr>
        </p:nvSpPr>
        <p:spPr>
          <a:xfrm>
            <a:off x="6629400" y="1767176"/>
            <a:ext cx="5562600" cy="3607904"/>
          </a:xfrm>
          <a:prstGeom prst="rect">
            <a:avLst/>
          </a:prstGeom>
          <a:noFill/>
        </p:spPr>
        <p:txBody>
          <a:bodyPr lIns="91440" tIns="91440" rIns="91440" bIns="91440" anchor="t" anchorCtr="0">
            <a:normAutofit/>
          </a:bodyPr>
          <a:lstStyle>
            <a:lvl1pPr marL="0" indent="0" algn="l">
              <a:buNone/>
              <a:defRPr sz="2000"/>
            </a:lvl1pPr>
          </a:lstStyle>
          <a:p>
            <a:r>
              <a:rPr lang="fr-FR" noProof="0"/>
              <a:t>Cliquez sur l'icône pour ajouter une image</a:t>
            </a:r>
            <a:endParaRPr lang="en-US" noProof="0"/>
          </a:p>
        </p:txBody>
      </p:sp>
      <p:sp>
        <p:nvSpPr>
          <p:cNvPr id="3" name="Footer Placeholder 2">
            <a:extLst>
              <a:ext uri="{FF2B5EF4-FFF2-40B4-BE49-F238E27FC236}">
                <a16:creationId xmlns:a16="http://schemas.microsoft.com/office/drawing/2014/main" id="{6E47998D-D816-211C-2B52-20DC56458634}"/>
              </a:ext>
              <a:ext uri="{C183D7F6-B498-43B3-948B-1728B52AA6E4}">
                <adec:decorative xmlns:adec="http://schemas.microsoft.com/office/drawing/2017/decorative" val="0"/>
              </a:ext>
            </a:extLst>
          </p:cNvPr>
          <p:cNvSpPr>
            <a:spLocks noGrp="1"/>
          </p:cNvSpPr>
          <p:nvPr userDrawn="1">
            <p:ph type="ftr" sz="quarter" idx="23"/>
          </p:nvPr>
        </p:nvSpPr>
        <p:spPr/>
        <p:txBody>
          <a:bodyPr/>
          <a:lstStyle/>
          <a:p>
            <a:endParaRPr lang="en-US" noProof="0"/>
          </a:p>
        </p:txBody>
      </p:sp>
      <p:sp>
        <p:nvSpPr>
          <p:cNvPr id="9" name="Slide Number Placeholder 8">
            <a:extLst>
              <a:ext uri="{FF2B5EF4-FFF2-40B4-BE49-F238E27FC236}">
                <a16:creationId xmlns:a16="http://schemas.microsoft.com/office/drawing/2014/main" id="{53447895-D093-DE49-C329-17565F7FABBB}"/>
              </a:ext>
            </a:extLst>
          </p:cNvPr>
          <p:cNvSpPr>
            <a:spLocks noGrp="1"/>
          </p:cNvSpPr>
          <p:nvPr userDrawn="1">
            <p:ph type="sldNum" sz="quarter" idx="22"/>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637006035"/>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ablet + editable sc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1ECE7-029C-9470-FB12-50E6EE95BB4D}"/>
              </a:ext>
            </a:extLst>
          </p:cNvPr>
          <p:cNvSpPr>
            <a:spLocks noGrp="1"/>
          </p:cNvSpPr>
          <p:nvPr>
            <p:ph type="title" hasCustomPrompt="1"/>
          </p:nvPr>
        </p:nvSpPr>
        <p:spPr>
          <a:noFill/>
        </p:spPr>
        <p:txBody>
          <a:bodyPr/>
          <a:lstStyle>
            <a:lvl1pPr>
              <a:defRPr/>
            </a:lvl1pPr>
          </a:lstStyle>
          <a:p>
            <a:r>
              <a:rPr lang="en-US" noProof="0"/>
              <a:t>Content slide with editable tablet screen – click to add title</a:t>
            </a:r>
          </a:p>
        </p:txBody>
      </p:sp>
      <p:pic>
        <p:nvPicPr>
          <p:cNvPr id="4" name="Picture 3" descr="Tablet with blank screen.">
            <a:extLst>
              <a:ext uri="{FF2B5EF4-FFF2-40B4-BE49-F238E27FC236}">
                <a16:creationId xmlns:a16="http://schemas.microsoft.com/office/drawing/2014/main" id="{CD542B68-861B-4C30-90C5-5016FA31094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444053" y="1578394"/>
            <a:ext cx="4075070" cy="4642813"/>
          </a:xfrm>
          <a:prstGeom prst="rect">
            <a:avLst/>
          </a:prstGeom>
        </p:spPr>
      </p:pic>
      <p:sp>
        <p:nvSpPr>
          <p:cNvPr id="11" name="Picture Placeholder 2" descr="Placeholder to add picture of information aligning with slide content, displayed on a tablet screen.">
            <a:extLst>
              <a:ext uri="{FF2B5EF4-FFF2-40B4-BE49-F238E27FC236}">
                <a16:creationId xmlns:a16="http://schemas.microsoft.com/office/drawing/2014/main" id="{08B77F00-A11D-0CF2-7AE7-A86D95DA19EA}"/>
              </a:ext>
              <a:ext uri="{C183D7F6-B498-43B3-948B-1728B52AA6E4}">
                <adec:decorative xmlns:adec="http://schemas.microsoft.com/office/drawing/2017/decorative" val="0"/>
              </a:ext>
            </a:extLst>
          </p:cNvPr>
          <p:cNvSpPr>
            <a:spLocks noGrp="1"/>
          </p:cNvSpPr>
          <p:nvPr>
            <p:ph type="pic" sz="quarter" idx="18"/>
          </p:nvPr>
        </p:nvSpPr>
        <p:spPr>
          <a:xfrm>
            <a:off x="7022592" y="1920240"/>
            <a:ext cx="2907792" cy="3749040"/>
          </a:xfrm>
          <a:prstGeom prst="rect">
            <a:avLst/>
          </a:prstGeom>
          <a:noFill/>
          <a:ln>
            <a:noFill/>
          </a:ln>
        </p:spPr>
        <p:txBody>
          <a:bodyPr lIns="91440" tIns="91440" rIns="91440" bIns="91440" anchor="t" anchorCtr="0"/>
          <a:lstStyle>
            <a:lvl1pPr marL="0" indent="0" algn="ctr">
              <a:buNone/>
              <a:defRPr sz="2000"/>
            </a:lvl1pPr>
          </a:lstStyle>
          <a:p>
            <a:r>
              <a:rPr lang="fr-FR" noProof="0"/>
              <a:t>Cliquez sur l'icône pour ajouter une image</a:t>
            </a:r>
            <a:endParaRPr lang="en-US" noProof="0"/>
          </a:p>
        </p:txBody>
      </p:sp>
      <p:sp>
        <p:nvSpPr>
          <p:cNvPr id="3" name="Footer Placeholder 2">
            <a:extLst>
              <a:ext uri="{FF2B5EF4-FFF2-40B4-BE49-F238E27FC236}">
                <a16:creationId xmlns:a16="http://schemas.microsoft.com/office/drawing/2014/main" id="{551FF1A3-1160-C4C4-A626-206C16181D21}"/>
              </a:ext>
              <a:ext uri="{C183D7F6-B498-43B3-948B-1728B52AA6E4}">
                <adec:decorative xmlns:adec="http://schemas.microsoft.com/office/drawing/2017/decorative" val="1"/>
              </a:ext>
            </a:extLst>
          </p:cNvPr>
          <p:cNvSpPr>
            <a:spLocks noGrp="1"/>
          </p:cNvSpPr>
          <p:nvPr userDrawn="1">
            <p:ph type="ftr" sz="quarter" idx="23"/>
          </p:nvPr>
        </p:nvSpPr>
        <p:spPr/>
        <p:txBody>
          <a:bodyPr/>
          <a:lstStyle/>
          <a:p>
            <a:endParaRPr lang="en-US" noProof="0"/>
          </a:p>
        </p:txBody>
      </p:sp>
      <p:sp>
        <p:nvSpPr>
          <p:cNvPr id="9" name="Slide Number Placeholder 8">
            <a:extLst>
              <a:ext uri="{FF2B5EF4-FFF2-40B4-BE49-F238E27FC236}">
                <a16:creationId xmlns:a16="http://schemas.microsoft.com/office/drawing/2014/main" id="{9E659B3B-343D-4046-633E-2244C47D9ED4}"/>
              </a:ext>
              <a:ext uri="{C183D7F6-B498-43B3-948B-1728B52AA6E4}">
                <adec:decorative xmlns:adec="http://schemas.microsoft.com/office/drawing/2017/decorative" val="1"/>
              </a:ext>
            </a:extLst>
          </p:cNvPr>
          <p:cNvSpPr>
            <a:spLocks noGrp="1"/>
          </p:cNvSpPr>
          <p:nvPr userDrawn="1">
            <p:ph type="sldNum" sz="quarter" idx="22"/>
          </p:nvPr>
        </p:nvSpPr>
        <p:spPr/>
        <p:txBody>
          <a:bodyPr/>
          <a:lstStyle/>
          <a:p>
            <a:fld id="{525A3C56-E491-49B2-93F3-63532DF516BC}" type="slidenum">
              <a:rPr lang="en-US" noProof="0" smtClean="0"/>
              <a:pPr/>
              <a:t>‹N°›</a:t>
            </a:fld>
            <a:endParaRPr lang="en-US" noProof="0"/>
          </a:p>
        </p:txBody>
      </p:sp>
      <p:sp>
        <p:nvSpPr>
          <p:cNvPr id="5" name="Content Placeholder 20">
            <a:extLst>
              <a:ext uri="{FF2B5EF4-FFF2-40B4-BE49-F238E27FC236}">
                <a16:creationId xmlns:a16="http://schemas.microsoft.com/office/drawing/2014/main" id="{5E6282E1-2EC2-E37A-5839-3290768DE8BE}"/>
              </a:ext>
            </a:extLst>
          </p:cNvPr>
          <p:cNvSpPr>
            <a:spLocks noGrp="1"/>
          </p:cNvSpPr>
          <p:nvPr>
            <p:ph sz="quarter" idx="19" hasCustomPrompt="1"/>
          </p:nvPr>
        </p:nvSpPr>
        <p:spPr>
          <a:xfrm>
            <a:off x="765737" y="1767176"/>
            <a:ext cx="4568263" cy="4325649"/>
          </a:xfrm>
          <a:prstGeom prst="rect">
            <a:avLst/>
          </a:prstGeom>
        </p:spPr>
        <p:txBody>
          <a:bodyPr lIns="0" tIns="0" rIns="0" bIns="0">
            <a:normAutofit/>
          </a:bodyPr>
          <a:lstStyle>
            <a:lvl1pPr marL="0" indent="0">
              <a:spcBef>
                <a:spcPts val="0"/>
              </a:spcBef>
              <a:buClr>
                <a:schemeClr val="accent2"/>
              </a:buClr>
              <a:buSzPct val="110000"/>
              <a:buFont typeface="Arial" pitchFamily="34" charset="0"/>
              <a:buNone/>
              <a:defRPr sz="2000">
                <a:solidFill>
                  <a:schemeClr val="tx1"/>
                </a:solidFill>
                <a:latin typeface="+mn-lt"/>
              </a:defRPr>
            </a:lvl1pPr>
            <a:lvl2pPr marL="263525" indent="-263525">
              <a:spcBef>
                <a:spcPts val="500"/>
              </a:spcBef>
              <a:buClrTx/>
              <a:buSzPct val="100000"/>
              <a:buFont typeface="Arial" pitchFamily="34" charset="0"/>
              <a:buChar char="•"/>
              <a:defRPr sz="2000" baseline="0">
                <a:solidFill>
                  <a:schemeClr val="tx1"/>
                </a:solidFill>
                <a:latin typeface="Arial" pitchFamily="34" charset="0"/>
              </a:defRPr>
            </a:lvl2pPr>
            <a:lvl3pPr marL="536575" indent="-273050">
              <a:spcBef>
                <a:spcPts val="500"/>
              </a:spcBef>
              <a:buClrTx/>
              <a:buSzPct val="100000"/>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Pct val="100000"/>
              <a:buFont typeface="Wingdings" panose="05000000000000000000" pitchFamily="2" charset="2"/>
              <a:buChar char="§"/>
              <a:defRPr sz="1600">
                <a:solidFill>
                  <a:schemeClr val="tx1"/>
                </a:solidFill>
                <a:latin typeface="Arial" pitchFamily="34" charset="0"/>
              </a:defRPr>
            </a:lvl4pPr>
            <a:lvl5pPr marL="1074738" indent="-263525">
              <a:spcBef>
                <a:spcPts val="500"/>
              </a:spcBef>
              <a:buClrTx/>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0"/>
              </a:spcBef>
              <a:spcAft>
                <a:spcPts val="0"/>
              </a:spcAft>
              <a:buClr>
                <a:schemeClr val="accent2"/>
              </a:buClr>
              <a:buSzPct val="110000"/>
              <a:buFont typeface="Arial" pitchFamily="34" charset="0"/>
              <a:buNone/>
              <a:tabLst/>
              <a:defRPr/>
            </a:pPr>
            <a:r>
              <a:rPr lang="en-US" noProof="0"/>
              <a:t>Click to add text or select icon to insert content.</a:t>
            </a:r>
          </a:p>
          <a:p>
            <a:pPr lvl="0"/>
            <a:endParaRPr lang="en-US" noProof="0"/>
          </a:p>
        </p:txBody>
      </p:sp>
    </p:spTree>
    <p:extLst>
      <p:ext uri="{BB962C8B-B14F-4D97-AF65-F5344CB8AC3E}">
        <p14:creationId xmlns:p14="http://schemas.microsoft.com/office/powerpoint/2010/main" val="2571257292"/>
      </p:ext>
    </p:extLst>
  </p:cSld>
  <p:clrMapOvr>
    <a:masterClrMapping/>
  </p:clrMapOvr>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Mobile + editable sc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1ECE7-029C-9470-FB12-50E6EE95BB4D}"/>
              </a:ext>
            </a:extLst>
          </p:cNvPr>
          <p:cNvSpPr>
            <a:spLocks noGrp="1"/>
          </p:cNvSpPr>
          <p:nvPr>
            <p:ph type="title" hasCustomPrompt="1"/>
          </p:nvPr>
        </p:nvSpPr>
        <p:spPr/>
        <p:txBody>
          <a:bodyPr/>
          <a:lstStyle>
            <a:lvl1pPr>
              <a:defRPr/>
            </a:lvl1pPr>
          </a:lstStyle>
          <a:p>
            <a:r>
              <a:rPr lang="en-US" noProof="0"/>
              <a:t>Content slide with editable mobile phone screen – click to add title</a:t>
            </a:r>
          </a:p>
        </p:txBody>
      </p:sp>
      <p:pic>
        <p:nvPicPr>
          <p:cNvPr id="4" name="Picture 3">
            <a:extLst>
              <a:ext uri="{FF2B5EF4-FFF2-40B4-BE49-F238E27FC236}">
                <a16:creationId xmlns:a16="http://schemas.microsoft.com/office/drawing/2014/main" id="{4C0811E1-3F8E-2C46-3C75-8CFD0806D4F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370657" y="1532674"/>
            <a:ext cx="2797893" cy="4727592"/>
          </a:xfrm>
          <a:prstGeom prst="rect">
            <a:avLst/>
          </a:prstGeom>
        </p:spPr>
      </p:pic>
      <p:sp>
        <p:nvSpPr>
          <p:cNvPr id="3" name="Footer Placeholder 2">
            <a:extLst>
              <a:ext uri="{FF2B5EF4-FFF2-40B4-BE49-F238E27FC236}">
                <a16:creationId xmlns:a16="http://schemas.microsoft.com/office/drawing/2014/main" id="{4DC01B46-EE15-3169-76FA-5E007386196A}"/>
              </a:ext>
              <a:ext uri="{C183D7F6-B498-43B3-948B-1728B52AA6E4}">
                <adec:decorative xmlns:adec="http://schemas.microsoft.com/office/drawing/2017/decorative" val="1"/>
              </a:ext>
            </a:extLst>
          </p:cNvPr>
          <p:cNvSpPr>
            <a:spLocks noGrp="1"/>
          </p:cNvSpPr>
          <p:nvPr userDrawn="1">
            <p:ph type="ftr" sz="quarter" idx="23"/>
          </p:nvPr>
        </p:nvSpPr>
        <p:spPr/>
        <p:txBody>
          <a:bodyPr/>
          <a:lstStyle/>
          <a:p>
            <a:endParaRPr lang="en-US" noProof="0"/>
          </a:p>
        </p:txBody>
      </p:sp>
      <p:sp>
        <p:nvSpPr>
          <p:cNvPr id="9" name="Slide Number Placeholder 8">
            <a:extLst>
              <a:ext uri="{FF2B5EF4-FFF2-40B4-BE49-F238E27FC236}">
                <a16:creationId xmlns:a16="http://schemas.microsoft.com/office/drawing/2014/main" id="{230ED152-8F64-205C-DD05-E8E32791A0E3}"/>
              </a:ext>
              <a:ext uri="{C183D7F6-B498-43B3-948B-1728B52AA6E4}">
                <adec:decorative xmlns:adec="http://schemas.microsoft.com/office/drawing/2017/decorative" val="1"/>
              </a:ext>
            </a:extLst>
          </p:cNvPr>
          <p:cNvSpPr>
            <a:spLocks noGrp="1"/>
          </p:cNvSpPr>
          <p:nvPr userDrawn="1">
            <p:ph type="sldNum" sz="quarter" idx="22"/>
          </p:nvPr>
        </p:nvSpPr>
        <p:spPr/>
        <p:txBody>
          <a:bodyPr/>
          <a:lstStyle/>
          <a:p>
            <a:fld id="{525A3C56-E491-49B2-93F3-63532DF516BC}" type="slidenum">
              <a:rPr lang="en-US" noProof="0" smtClean="0"/>
              <a:pPr/>
              <a:t>‹N°›</a:t>
            </a:fld>
            <a:endParaRPr lang="en-US" noProof="0"/>
          </a:p>
        </p:txBody>
      </p:sp>
      <p:sp>
        <p:nvSpPr>
          <p:cNvPr id="7" name="Picture Placeholder 6">
            <a:extLst>
              <a:ext uri="{FF2B5EF4-FFF2-40B4-BE49-F238E27FC236}">
                <a16:creationId xmlns:a16="http://schemas.microsoft.com/office/drawing/2014/main" id="{7AAACC6F-A2B2-201C-1143-00C234082089}"/>
              </a:ext>
            </a:extLst>
          </p:cNvPr>
          <p:cNvSpPr>
            <a:spLocks noGrp="1"/>
          </p:cNvSpPr>
          <p:nvPr>
            <p:ph type="pic" sz="quarter" idx="24"/>
          </p:nvPr>
        </p:nvSpPr>
        <p:spPr>
          <a:xfrm>
            <a:off x="7772400" y="1911096"/>
            <a:ext cx="1993392" cy="3803904"/>
          </a:xfrm>
        </p:spPr>
        <p:txBody>
          <a:bodyPr lIns="91440" tIns="91440" rIns="91440" bIns="91440"/>
          <a:lstStyle>
            <a:lvl1pPr>
              <a:defRPr sz="2000"/>
            </a:lvl1pPr>
          </a:lstStyle>
          <a:p>
            <a:r>
              <a:rPr lang="fr-FR" noProof="0"/>
              <a:t>Cliquez sur l'icône pour ajouter une image</a:t>
            </a:r>
            <a:endParaRPr lang="en-US" noProof="0"/>
          </a:p>
        </p:txBody>
      </p:sp>
      <p:sp>
        <p:nvSpPr>
          <p:cNvPr id="5" name="Content Placeholder 20">
            <a:extLst>
              <a:ext uri="{FF2B5EF4-FFF2-40B4-BE49-F238E27FC236}">
                <a16:creationId xmlns:a16="http://schemas.microsoft.com/office/drawing/2014/main" id="{B92E25EB-FFDE-E9E0-7CEA-6BF2B9F0A6DF}"/>
              </a:ext>
            </a:extLst>
          </p:cNvPr>
          <p:cNvSpPr>
            <a:spLocks noGrp="1"/>
          </p:cNvSpPr>
          <p:nvPr>
            <p:ph sz="quarter" idx="19" hasCustomPrompt="1"/>
          </p:nvPr>
        </p:nvSpPr>
        <p:spPr>
          <a:xfrm>
            <a:off x="765737" y="1767176"/>
            <a:ext cx="4568263" cy="4325649"/>
          </a:xfrm>
          <a:prstGeom prst="rect">
            <a:avLst/>
          </a:prstGeom>
        </p:spPr>
        <p:txBody>
          <a:bodyPr lIns="0" tIns="0" rIns="0" bIns="0">
            <a:normAutofit/>
          </a:bodyPr>
          <a:lstStyle>
            <a:lvl1pPr marL="0" indent="0">
              <a:spcBef>
                <a:spcPts val="0"/>
              </a:spcBef>
              <a:buClr>
                <a:schemeClr val="accent2"/>
              </a:buClr>
              <a:buSzPct val="110000"/>
              <a:buFont typeface="Arial" pitchFamily="34" charset="0"/>
              <a:buNone/>
              <a:defRPr sz="2000">
                <a:solidFill>
                  <a:schemeClr val="tx1"/>
                </a:solidFill>
                <a:latin typeface="+mn-lt"/>
              </a:defRPr>
            </a:lvl1pPr>
            <a:lvl2pPr marL="263525" indent="-263525">
              <a:spcBef>
                <a:spcPts val="500"/>
              </a:spcBef>
              <a:buClrTx/>
              <a:buSzPct val="100000"/>
              <a:buFont typeface="Arial" pitchFamily="34" charset="0"/>
              <a:buChar char="•"/>
              <a:defRPr sz="2000" baseline="0">
                <a:solidFill>
                  <a:schemeClr val="tx1"/>
                </a:solidFill>
                <a:latin typeface="Arial" pitchFamily="34" charset="0"/>
              </a:defRPr>
            </a:lvl2pPr>
            <a:lvl3pPr marL="536575" indent="-273050">
              <a:spcBef>
                <a:spcPts val="500"/>
              </a:spcBef>
              <a:buClrTx/>
              <a:buSzPct val="100000"/>
              <a:buFont typeface="Calibri" panose="020F0502020204030204" pitchFamily="34" charset="0"/>
              <a:buChar char="–"/>
              <a:defRPr sz="1800">
                <a:solidFill>
                  <a:schemeClr val="tx1"/>
                </a:solidFill>
                <a:latin typeface="Arial" pitchFamily="34" charset="0"/>
              </a:defRPr>
            </a:lvl3pPr>
            <a:lvl4pPr marL="811213" indent="-279400">
              <a:spcBef>
                <a:spcPts val="500"/>
              </a:spcBef>
              <a:buClrTx/>
              <a:buSzPct val="100000"/>
              <a:buFont typeface="Wingdings" panose="05000000000000000000" pitchFamily="2" charset="2"/>
              <a:buChar char="§"/>
              <a:defRPr sz="1600">
                <a:solidFill>
                  <a:schemeClr val="tx1"/>
                </a:solidFill>
                <a:latin typeface="Arial" pitchFamily="34" charset="0"/>
              </a:defRPr>
            </a:lvl4pPr>
            <a:lvl5pPr marL="1074738" indent="-263525">
              <a:spcBef>
                <a:spcPts val="500"/>
              </a:spcBef>
              <a:buClrTx/>
              <a:buSzPct val="100000"/>
              <a:buFont typeface="Courier New" panose="02070309020205020404" pitchFamily="49" charset="0"/>
              <a:buChar char="o"/>
              <a:defRPr sz="1400">
                <a:solidFill>
                  <a:schemeClr val="tx1"/>
                </a:solidFill>
                <a:latin typeface="Arial" pitchFamily="34" charset="0"/>
              </a:defRPr>
            </a:lvl5pPr>
            <a:lvl6pPr marL="1136650" indent="-215900">
              <a:spcBef>
                <a:spcPts val="500"/>
              </a:spcBef>
              <a:buClr>
                <a:schemeClr val="accent1"/>
              </a:buClr>
              <a:buFont typeface="Verdana" pitchFamily="34" charset="0"/>
              <a:buChar char="•"/>
              <a:defRPr sz="1400" baseline="0">
                <a:solidFill>
                  <a:schemeClr val="tx1"/>
                </a:solidFill>
              </a:defRPr>
            </a:lvl6pPr>
            <a:lvl7pPr marL="1343025" indent="-228600">
              <a:spcBef>
                <a:spcPts val="500"/>
              </a:spcBef>
              <a:buClr>
                <a:schemeClr val="tx1">
                  <a:lumMod val="60000"/>
                  <a:lumOff val="40000"/>
                </a:schemeClr>
              </a:buClr>
              <a:buFont typeface="Verdana" pitchFamily="34" charset="0"/>
              <a:buChar char="•"/>
              <a:defRPr sz="1400" baseline="0">
                <a:solidFill>
                  <a:schemeClr val="tx1"/>
                </a:solidFill>
              </a:defRPr>
            </a:lvl7pPr>
          </a:lstStyle>
          <a:p>
            <a:pPr marL="0" marR="0" lvl="0" indent="0" algn="l" defTabSz="914400" rtl="0" eaLnBrk="1" fontAlgn="auto" latinLnBrk="0" hangingPunct="1">
              <a:lnSpc>
                <a:spcPct val="100000"/>
              </a:lnSpc>
              <a:spcBef>
                <a:spcPts val="0"/>
              </a:spcBef>
              <a:spcAft>
                <a:spcPts val="0"/>
              </a:spcAft>
              <a:buClr>
                <a:schemeClr val="accent2"/>
              </a:buClr>
              <a:buSzPct val="110000"/>
              <a:buFont typeface="Arial" pitchFamily="34" charset="0"/>
              <a:buNone/>
              <a:tabLst/>
              <a:defRPr/>
            </a:pPr>
            <a:r>
              <a:rPr lang="en-US" noProof="0"/>
              <a:t>Click to add text or select icon to insert content.</a:t>
            </a:r>
          </a:p>
          <a:p>
            <a:pPr lvl="0"/>
            <a:endParaRPr lang="en-US" noProof="0"/>
          </a:p>
        </p:txBody>
      </p:sp>
    </p:spTree>
    <p:extLst>
      <p:ext uri="{BB962C8B-B14F-4D97-AF65-F5344CB8AC3E}">
        <p14:creationId xmlns:p14="http://schemas.microsoft.com/office/powerpoint/2010/main" val="2816947622"/>
      </p:ext>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only slid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B794BB4-8070-CB70-06F6-0F69C001300A}"/>
              </a:ext>
            </a:extLst>
          </p:cNvPr>
          <p:cNvSpPr>
            <a:spLocks noGrp="1"/>
          </p:cNvSpPr>
          <p:nvPr>
            <p:ph type="title" hasCustomPrompt="1"/>
          </p:nvPr>
        </p:nvSpPr>
        <p:spPr/>
        <p:txBody>
          <a:bodyPr/>
          <a:lstStyle/>
          <a:p>
            <a:r>
              <a:rPr lang="en-US"/>
              <a:t>Title only slide – click to add title</a:t>
            </a:r>
          </a:p>
        </p:txBody>
      </p:sp>
      <p:sp>
        <p:nvSpPr>
          <p:cNvPr id="2" name="Footer Placeholder 1">
            <a:extLst>
              <a:ext uri="{FF2B5EF4-FFF2-40B4-BE49-F238E27FC236}">
                <a16:creationId xmlns:a16="http://schemas.microsoft.com/office/drawing/2014/main" id="{F2C87742-AE32-5B9D-5FE2-AFB515A3B860}"/>
              </a:ext>
            </a:extLst>
          </p:cNvPr>
          <p:cNvSpPr>
            <a:spLocks noGrp="1"/>
          </p:cNvSpPr>
          <p:nvPr>
            <p:ph type="ftr" sz="quarter" idx="13"/>
          </p:nvPr>
        </p:nvSpPr>
        <p:spPr>
          <a:xfrm>
            <a:off x="4038600" y="6965950"/>
            <a:ext cx="4114800" cy="137160"/>
          </a:xfrm>
        </p:spPr>
        <p:txBody>
          <a:bodyPr/>
          <a:lstStyle/>
          <a:p>
            <a:endParaRPr lang="en-US" noProof="0"/>
          </a:p>
        </p:txBody>
      </p:sp>
      <p:sp>
        <p:nvSpPr>
          <p:cNvPr id="7" name="Slide Number Placeholder 6">
            <a:extLst>
              <a:ext uri="{FF2B5EF4-FFF2-40B4-BE49-F238E27FC236}">
                <a16:creationId xmlns:a16="http://schemas.microsoft.com/office/drawing/2014/main" id="{0CD77F76-3BCB-7CAC-C7D7-E0AAD9A90688}"/>
              </a:ext>
            </a:extLst>
          </p:cNvPr>
          <p:cNvSpPr>
            <a:spLocks noGrp="1"/>
          </p:cNvSpPr>
          <p:nvPr>
            <p:ph type="sldNum" sz="quarter" idx="12"/>
          </p:nvPr>
        </p:nvSpPr>
        <p:spPr>
          <a:xfrm>
            <a:off x="11163034" y="6965950"/>
            <a:ext cx="261660" cy="137160"/>
          </a:xfrm>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140486627"/>
      </p:ext>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Read Only 3">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r>
              <a:rPr lang="en-US" sz="16600" noProof="0">
                <a:solidFill>
                  <a:schemeClr val="bg1"/>
                </a:solidFill>
              </a:rPr>
              <a:t>CV &amp; team layouts</a:t>
            </a:r>
            <a:endParaRPr lang="en-US" sz="16600">
              <a:solidFill>
                <a:schemeClr val="bg1"/>
              </a:solidFill>
            </a:endParaRPr>
          </a:p>
        </p:txBody>
      </p:sp>
    </p:spTree>
    <p:extLst>
      <p:ext uri="{BB962C8B-B14F-4D97-AF65-F5344CB8AC3E}">
        <p14:creationId xmlns:p14="http://schemas.microsoft.com/office/powerpoint/2010/main" val="3702379852"/>
      </p:ext>
    </p:extLst>
  </p:cSld>
  <p:clrMapOvr>
    <a:masterClrMapping/>
  </p:clrMapOvr>
  <p:transition/>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V/Resume slide – Layout 2A">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EC2A7C9A-86BC-42EC-9662-AAB1B6F0FB07}"/>
              </a:ext>
            </a:extLst>
          </p:cNvPr>
          <p:cNvSpPr>
            <a:spLocks noGrp="1"/>
          </p:cNvSpPr>
          <p:nvPr>
            <p:ph type="title" hasCustomPrompt="1"/>
          </p:nvPr>
        </p:nvSpPr>
        <p:spPr>
          <a:xfrm>
            <a:off x="2293112" y="685800"/>
            <a:ext cx="6839712" cy="530352"/>
          </a:xfrm>
        </p:spPr>
        <p:txBody>
          <a:bodyPr>
            <a:noAutofit/>
          </a:bodyPr>
          <a:lstStyle>
            <a:lvl1pPr marL="0" indent="0">
              <a:buFont typeface="Arial" panose="020B0604020202020204" pitchFamily="34" charset="0"/>
              <a:buNone/>
              <a:defRPr sz="2800">
                <a:solidFill>
                  <a:schemeClr val="tx1"/>
                </a:solidFill>
              </a:defRPr>
            </a:lvl1pPr>
          </a:lstStyle>
          <a:p>
            <a:r>
              <a:rPr lang="en-US" noProof="0"/>
              <a:t>CV/Resume layout 2A – click to add name</a:t>
            </a:r>
          </a:p>
        </p:txBody>
      </p:sp>
      <p:sp>
        <p:nvSpPr>
          <p:cNvPr id="19" name="Cornerstone">
            <a:extLst>
              <a:ext uri="{FF2B5EF4-FFF2-40B4-BE49-F238E27FC236}">
                <a16:creationId xmlns:a16="http://schemas.microsoft.com/office/drawing/2014/main" id="{5C45700E-216F-B143-AB3D-B415EEE0460A}"/>
              </a:ext>
              <a:ext uri="{C183D7F6-B498-43B3-948B-1728B52AA6E4}">
                <adec:decorative xmlns:adec="http://schemas.microsoft.com/office/drawing/2017/decorative" val="1"/>
              </a:ext>
            </a:extLst>
          </p:cNvPr>
          <p:cNvSpPr>
            <a:spLocks noChangeAspect="1"/>
          </p:cNvSpPr>
          <p:nvPr userDrawn="1"/>
        </p:nvSpPr>
        <p:spPr bwMode="gray">
          <a:xfrm rot="16200000">
            <a:off x="10128740" y="773452"/>
            <a:ext cx="1307399" cy="1307398"/>
          </a:xfrm>
          <a:custGeom>
            <a:avLst/>
            <a:gdLst>
              <a:gd name="connsiteX0" fmla="*/ 0 w 3168353"/>
              <a:gd name="connsiteY0" fmla="*/ 3168352 h 3168352"/>
              <a:gd name="connsiteX1" fmla="*/ 0 w 3168353"/>
              <a:gd name="connsiteY1" fmla="*/ 1902429 h 3168352"/>
              <a:gd name="connsiteX2" fmla="*/ 1902430 w 3168353"/>
              <a:gd name="connsiteY2" fmla="*/ 1902429 h 3168352"/>
              <a:gd name="connsiteX3" fmla="*/ 1902430 w 3168353"/>
              <a:gd name="connsiteY3" fmla="*/ 0 h 3168352"/>
              <a:gd name="connsiteX4" fmla="*/ 3168353 w 3168353"/>
              <a:gd name="connsiteY4" fmla="*/ 0 h 3168352"/>
              <a:gd name="connsiteX5" fmla="*/ 3168353 w 3168353"/>
              <a:gd name="connsiteY5" fmla="*/ 3168352 h 3168352"/>
              <a:gd name="connsiteX6" fmla="*/ 1902430 w 3168353"/>
              <a:gd name="connsiteY6" fmla="*/ 3168352 h 3168352"/>
              <a:gd name="connsiteX7" fmla="*/ 1902430 w 3168353"/>
              <a:gd name="connsiteY7" fmla="*/ 3168352 h 316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68353" h="3168352">
                <a:moveTo>
                  <a:pt x="0" y="3168352"/>
                </a:moveTo>
                <a:lnTo>
                  <a:pt x="0" y="1902429"/>
                </a:lnTo>
                <a:lnTo>
                  <a:pt x="1902430" y="1902429"/>
                </a:lnTo>
                <a:lnTo>
                  <a:pt x="1902430" y="0"/>
                </a:lnTo>
                <a:lnTo>
                  <a:pt x="3168353" y="0"/>
                </a:lnTo>
                <a:lnTo>
                  <a:pt x="3168353" y="3168352"/>
                </a:lnTo>
                <a:lnTo>
                  <a:pt x="1902430" y="3168352"/>
                </a:lnTo>
                <a:lnTo>
                  <a:pt x="1902430" y="3168352"/>
                </a:lnTo>
                <a:close/>
              </a:path>
            </a:pathLst>
          </a:custGeom>
          <a:gradFill flip="none" rotWithShape="1">
            <a:gsLst>
              <a:gs pos="60000">
                <a:srgbClr val="A82465"/>
              </a:gs>
              <a:gs pos="0">
                <a:srgbClr val="E31937"/>
              </a:gs>
              <a:gs pos="100000">
                <a:srgbClr val="5236AB"/>
              </a:gs>
            </a:gsLst>
            <a:lin ang="16800000" scaled="0"/>
          </a:gradFill>
          <a:ln w="9525" algn="ctr">
            <a:noFill/>
            <a:miter lim="800000"/>
          </a:ln>
          <a:effectLst/>
        </p:spPr>
        <p:txBody>
          <a:bodyPr lIns="63500" tIns="0" rIns="64800" bIns="0" rtlCol="0" anchor="ctr"/>
          <a:lstStyle/>
          <a:p>
            <a:pPr lvl="0" algn="ctr">
              <a:spcBef>
                <a:spcPct val="0"/>
              </a:spcBef>
              <a:buClrTx/>
              <a:buSzPct val="90000"/>
            </a:pPr>
            <a:endParaRPr lang="en-US" sz="1600" b="1" noProof="0">
              <a:solidFill>
                <a:schemeClr val="bg1"/>
              </a:solidFill>
              <a:cs typeface="Arial" pitchFamily="34" charset="0"/>
            </a:endParaRPr>
          </a:p>
        </p:txBody>
      </p:sp>
      <p:sp>
        <p:nvSpPr>
          <p:cNvPr id="20" name="Picture Placeholder 2" descr="Photograph of Name (person the slide is referencing)">
            <a:extLst>
              <a:ext uri="{FF2B5EF4-FFF2-40B4-BE49-F238E27FC236}">
                <a16:creationId xmlns:a16="http://schemas.microsoft.com/office/drawing/2014/main" id="{E1DAC4B7-C35F-7044-83C8-D938420F6B74}"/>
              </a:ext>
            </a:extLst>
          </p:cNvPr>
          <p:cNvSpPr>
            <a:spLocks noGrp="1"/>
          </p:cNvSpPr>
          <p:nvPr>
            <p:ph type="pic" sz="quarter" idx="11" hasCustomPrompt="1"/>
          </p:nvPr>
        </p:nvSpPr>
        <p:spPr>
          <a:xfrm>
            <a:off x="766763" y="771205"/>
            <a:ext cx="1268099" cy="1268099"/>
          </a:xfrm>
          <a:prstGeom prst="rect">
            <a:avLst/>
          </a:prstGeom>
        </p:spPr>
        <p:txBody>
          <a:bodyPr/>
          <a:lstStyle>
            <a:lvl1pPr marL="0" indent="0">
              <a:buNone/>
              <a:defRPr sz="1400"/>
            </a:lvl1pPr>
          </a:lstStyle>
          <a:p>
            <a:r>
              <a:rPr lang="en-US" noProof="0" dirty="0"/>
              <a:t>Click icon to add photo</a:t>
            </a:r>
          </a:p>
        </p:txBody>
      </p:sp>
      <p:sp>
        <p:nvSpPr>
          <p:cNvPr id="22" name="Job Title Placeholder 3">
            <a:extLst>
              <a:ext uri="{FF2B5EF4-FFF2-40B4-BE49-F238E27FC236}">
                <a16:creationId xmlns:a16="http://schemas.microsoft.com/office/drawing/2014/main" id="{EF63D75B-27D2-1A46-8CF6-000336CAFAEB}"/>
              </a:ext>
            </a:extLst>
          </p:cNvPr>
          <p:cNvSpPr>
            <a:spLocks noGrp="1"/>
          </p:cNvSpPr>
          <p:nvPr>
            <p:ph type="body" sz="quarter" idx="14" hasCustomPrompt="1"/>
          </p:nvPr>
        </p:nvSpPr>
        <p:spPr>
          <a:xfrm>
            <a:off x="2295992" y="1390015"/>
            <a:ext cx="6840388" cy="242304"/>
          </a:xfrm>
          <a:prstGeom prst="rect">
            <a:avLst/>
          </a:prstGeom>
        </p:spPr>
        <p:txBody>
          <a:bodyPr lIns="0" tIns="0" rIns="0" bIns="0"/>
          <a:lstStyle>
            <a:lvl1pPr>
              <a:buNone/>
              <a:defRPr sz="1400" b="1">
                <a:solidFill>
                  <a:srgbClr val="E31937"/>
                </a:solidFill>
              </a:defRPr>
            </a:lvl1pPr>
          </a:lstStyle>
          <a:p>
            <a:pPr lvl="0"/>
            <a:r>
              <a:rPr lang="en-US" noProof="0"/>
              <a:t>Insert your title here</a:t>
            </a:r>
          </a:p>
        </p:txBody>
      </p:sp>
      <p:sp>
        <p:nvSpPr>
          <p:cNvPr id="23" name="Years experience and field placeholder 4">
            <a:extLst>
              <a:ext uri="{FF2B5EF4-FFF2-40B4-BE49-F238E27FC236}">
                <a16:creationId xmlns:a16="http://schemas.microsoft.com/office/drawing/2014/main" id="{4D12600E-F927-204E-9785-6D21E75B2E9D}"/>
              </a:ext>
            </a:extLst>
          </p:cNvPr>
          <p:cNvSpPr>
            <a:spLocks noGrp="1"/>
          </p:cNvSpPr>
          <p:nvPr>
            <p:ph type="body" sz="quarter" idx="16" hasCustomPrompt="1"/>
          </p:nvPr>
        </p:nvSpPr>
        <p:spPr>
          <a:xfrm>
            <a:off x="2295992" y="1644886"/>
            <a:ext cx="6840388" cy="269303"/>
          </a:xfrm>
          <a:prstGeom prst="rect">
            <a:avLst/>
          </a:prstGeom>
        </p:spPr>
        <p:txBody>
          <a:bodyPr lIns="0" tIns="0" rIns="0" bIns="0"/>
          <a:lstStyle>
            <a:lvl1pPr marL="0">
              <a:buNone/>
              <a:defRPr sz="1400"/>
            </a:lvl1pPr>
          </a:lstStyle>
          <a:p>
            <a:pPr lvl="0"/>
            <a:r>
              <a:rPr lang="en-US" noProof="0"/>
              <a:t>Insert years of experience and specify your field</a:t>
            </a:r>
          </a:p>
        </p:txBody>
      </p:sp>
      <p:cxnSp>
        <p:nvCxnSpPr>
          <p:cNvPr id="24" name="Black divider line">
            <a:extLst>
              <a:ext uri="{FF2B5EF4-FFF2-40B4-BE49-F238E27FC236}">
                <a16:creationId xmlns:a16="http://schemas.microsoft.com/office/drawing/2014/main" id="{88D1CEE3-25F9-A644-B5D1-88B5CE31DFE8}"/>
              </a:ext>
              <a:ext uri="{C183D7F6-B498-43B3-948B-1728B52AA6E4}">
                <adec:decorative xmlns:adec="http://schemas.microsoft.com/office/drawing/2017/decorative" val="1"/>
              </a:ext>
            </a:extLst>
          </p:cNvPr>
          <p:cNvCxnSpPr>
            <a:cxnSpLocks/>
          </p:cNvCxnSpPr>
          <p:nvPr userDrawn="1"/>
        </p:nvCxnSpPr>
        <p:spPr bwMode="gray">
          <a:xfrm>
            <a:off x="2286000" y="2039050"/>
            <a:ext cx="1524000" cy="0"/>
          </a:xfrm>
          <a:prstGeom prst="line">
            <a:avLst/>
          </a:prstGeom>
          <a:noFill/>
          <a:ln w="12700">
            <a:solidFill>
              <a:schemeClr val="tx1"/>
            </a:solidFill>
            <a:round/>
          </a:ln>
          <a:effectLst/>
        </p:spPr>
      </p:cxnSp>
      <p:sp>
        <p:nvSpPr>
          <p:cNvPr id="2" name="Education heading 9">
            <a:extLst>
              <a:ext uri="{FF2B5EF4-FFF2-40B4-BE49-F238E27FC236}">
                <a16:creationId xmlns:a16="http://schemas.microsoft.com/office/drawing/2014/main" id="{1FD8F504-46E4-155F-8089-722C75F57C44}"/>
              </a:ext>
            </a:extLst>
          </p:cNvPr>
          <p:cNvSpPr>
            <a:spLocks noGrp="1"/>
          </p:cNvSpPr>
          <p:nvPr>
            <p:ph type="body" sz="quarter" idx="24" hasCustomPrompt="1"/>
          </p:nvPr>
        </p:nvSpPr>
        <p:spPr>
          <a:xfrm>
            <a:off x="766618" y="2171195"/>
            <a:ext cx="1271016" cy="176230"/>
          </a:xfrm>
          <a:prstGeom prst="rect">
            <a:avLst/>
          </a:prstGeom>
        </p:spPr>
        <p:txBody>
          <a:bodyPr lIns="0" tIns="0" rIns="0" bIns="0"/>
          <a:lstStyle>
            <a:lvl1pPr marL="0" marR="0" indent="0" algn="l" defTabSz="914400" rtl="0" eaLnBrk="1" fontAlgn="auto" latinLnBrk="0" hangingPunct="1">
              <a:lnSpc>
                <a:spcPct val="100000"/>
              </a:lnSpc>
              <a:spcBef>
                <a:spcPct val="0"/>
              </a:spcBef>
              <a:spcAft>
                <a:spcPct val="0"/>
              </a:spcAft>
              <a:buClrTx/>
              <a:buSzTx/>
              <a:buFont typeface="Arial" pitchFamily="34" charset="0"/>
              <a:buNone/>
              <a:defRPr sz="1200" b="1">
                <a:solidFill>
                  <a:srgbClr val="5236AB"/>
                </a:solidFill>
                <a:latin typeface="+mj-lt"/>
              </a:defRPr>
            </a:lvl1pPr>
          </a:lstStyle>
          <a:p>
            <a:pPr marL="0" marR="0" lvl="0" indent="0" algn="l" defTabSz="914400" rtl="0" eaLnBrk="1" fontAlgn="auto" latinLnBrk="0" hangingPunct="1">
              <a:lnSpc>
                <a:spcPct val="100000"/>
              </a:lnSpc>
              <a:spcBef>
                <a:spcPct val="0"/>
              </a:spcBef>
              <a:spcAft>
                <a:spcPct val="0"/>
              </a:spcAft>
              <a:buClrTx/>
              <a:buSzTx/>
              <a:buFont typeface="Arial" pitchFamily="34" charset="0"/>
              <a:buNone/>
              <a:defRPr/>
            </a:pPr>
            <a:r>
              <a:rPr lang="en-US" sz="1200" b="1" noProof="0">
                <a:solidFill>
                  <a:srgbClr val="5135AA"/>
                </a:solidFill>
                <a:effectLst/>
                <a:latin typeface="Arial" pitchFamily="34" charset="0"/>
              </a:rPr>
              <a:t>Education</a:t>
            </a:r>
            <a:endParaRPr lang="en-US" noProof="0"/>
          </a:p>
        </p:txBody>
      </p:sp>
      <p:sp>
        <p:nvSpPr>
          <p:cNvPr id="33" name="Education placeholder 10">
            <a:extLst>
              <a:ext uri="{FF2B5EF4-FFF2-40B4-BE49-F238E27FC236}">
                <a16:creationId xmlns:a16="http://schemas.microsoft.com/office/drawing/2014/main" id="{0E6E6EE5-3E45-724C-B03C-6AF0B9F54EB7}"/>
              </a:ext>
            </a:extLst>
          </p:cNvPr>
          <p:cNvSpPr>
            <a:spLocks noGrp="1"/>
          </p:cNvSpPr>
          <p:nvPr>
            <p:ph type="body" sz="quarter" idx="17" hasCustomPrompt="1"/>
          </p:nvPr>
        </p:nvSpPr>
        <p:spPr>
          <a:xfrm>
            <a:off x="767409" y="2397065"/>
            <a:ext cx="1271016" cy="905256"/>
          </a:xfrm>
          <a:prstGeom prst="rect">
            <a:avLst/>
          </a:prstGeom>
        </p:spPr>
        <p:txBody>
          <a:bodyPr lIns="0" tIns="0" rIns="0" bIns="0"/>
          <a:lstStyle>
            <a:lvl1pPr marL="0">
              <a:lnSpc>
                <a:spcPct val="100000"/>
              </a:lnSpc>
              <a:spcBef>
                <a:spcPct val="0"/>
              </a:spcBef>
              <a:spcAft>
                <a:spcPts val="300"/>
              </a:spcAft>
              <a:buNone/>
              <a:defRPr sz="1000" b="0">
                <a:solidFill>
                  <a:schemeClr val="tx1"/>
                </a:solidFill>
              </a:defRPr>
            </a:lvl1pPr>
          </a:lstStyle>
          <a:p>
            <a:pPr lvl="0"/>
            <a:r>
              <a:rPr lang="en-US" noProof="0"/>
              <a:t>Text</a:t>
            </a:r>
          </a:p>
        </p:txBody>
      </p:sp>
      <p:sp>
        <p:nvSpPr>
          <p:cNvPr id="5" name="Trainings and Certifications heading 11">
            <a:extLst>
              <a:ext uri="{FF2B5EF4-FFF2-40B4-BE49-F238E27FC236}">
                <a16:creationId xmlns:a16="http://schemas.microsoft.com/office/drawing/2014/main" id="{3B4038C1-CF32-5E8E-A8EC-A1AA657A5CE7}"/>
              </a:ext>
            </a:extLst>
          </p:cNvPr>
          <p:cNvSpPr>
            <a:spLocks noGrp="1"/>
          </p:cNvSpPr>
          <p:nvPr>
            <p:ph type="body" sz="quarter" idx="26" hasCustomPrompt="1"/>
          </p:nvPr>
        </p:nvSpPr>
        <p:spPr>
          <a:xfrm>
            <a:off x="766618" y="3355559"/>
            <a:ext cx="1271016" cy="369332"/>
          </a:xfrm>
          <a:prstGeom prst="rect">
            <a:avLst/>
          </a:prstGeom>
        </p:spPr>
        <p:txBody>
          <a:bodyPr lIns="0" tIns="0" rIns="0" bIns="0">
            <a:spAutoFit/>
          </a:bodyPr>
          <a:lstStyle>
            <a:lvl1pPr marL="0" marR="0" indent="0" algn="l" defTabSz="914400" rtl="0" eaLnBrk="1" fontAlgn="auto" latinLnBrk="0" hangingPunct="1">
              <a:lnSpc>
                <a:spcPct val="100000"/>
              </a:lnSpc>
              <a:spcBef>
                <a:spcPct val="0"/>
              </a:spcBef>
              <a:spcAft>
                <a:spcPct val="0"/>
              </a:spcAft>
              <a:buClrTx/>
              <a:buSzTx/>
              <a:buFont typeface="Arial" pitchFamily="34" charset="0"/>
              <a:buNone/>
              <a:defRPr sz="1200" b="1">
                <a:solidFill>
                  <a:srgbClr val="5236AB"/>
                </a:solidFill>
                <a:latin typeface="+mj-lt"/>
              </a:defRPr>
            </a:lvl1pPr>
          </a:lstStyle>
          <a:p>
            <a:pPr marL="0" marR="0" lvl="0" indent="0" algn="l" defTabSz="914400" rtl="0" eaLnBrk="1" fontAlgn="auto" latinLnBrk="0" hangingPunct="1">
              <a:lnSpc>
                <a:spcPct val="100000"/>
              </a:lnSpc>
              <a:spcBef>
                <a:spcPct val="0"/>
              </a:spcBef>
              <a:spcAft>
                <a:spcPct val="0"/>
              </a:spcAft>
              <a:buClrTx/>
              <a:buSzTx/>
              <a:buFont typeface="Arial" pitchFamily="34" charset="0"/>
              <a:buNone/>
              <a:defRPr/>
            </a:pPr>
            <a:r>
              <a:rPr lang="en-US" sz="1200" b="1" noProof="0">
                <a:solidFill>
                  <a:srgbClr val="5135AA"/>
                </a:solidFill>
                <a:effectLst/>
                <a:latin typeface="Arial" pitchFamily="34" charset="0"/>
              </a:rPr>
              <a:t>Trainings and certifications</a:t>
            </a:r>
          </a:p>
        </p:txBody>
      </p:sp>
      <p:sp>
        <p:nvSpPr>
          <p:cNvPr id="6" name="Trainings and Certifications placeholder 12">
            <a:extLst>
              <a:ext uri="{FF2B5EF4-FFF2-40B4-BE49-F238E27FC236}">
                <a16:creationId xmlns:a16="http://schemas.microsoft.com/office/drawing/2014/main" id="{DE764737-C8EE-6D98-6071-BDC90207FC65}"/>
              </a:ext>
            </a:extLst>
          </p:cNvPr>
          <p:cNvSpPr>
            <a:spLocks noGrp="1"/>
          </p:cNvSpPr>
          <p:nvPr>
            <p:ph type="body" sz="quarter" idx="27" hasCustomPrompt="1"/>
          </p:nvPr>
        </p:nvSpPr>
        <p:spPr>
          <a:xfrm>
            <a:off x="767409" y="3770628"/>
            <a:ext cx="1271016" cy="905256"/>
          </a:xfrm>
          <a:prstGeom prst="rect">
            <a:avLst/>
          </a:prstGeom>
        </p:spPr>
        <p:txBody>
          <a:bodyPr lIns="0" tIns="0" rIns="0" bIns="0"/>
          <a:lstStyle>
            <a:lvl1pPr marL="0">
              <a:lnSpc>
                <a:spcPct val="100000"/>
              </a:lnSpc>
              <a:spcBef>
                <a:spcPct val="0"/>
              </a:spcBef>
              <a:spcAft>
                <a:spcPts val="300"/>
              </a:spcAft>
              <a:buNone/>
              <a:defRPr sz="1000" b="0">
                <a:solidFill>
                  <a:schemeClr val="tx1"/>
                </a:solidFill>
              </a:defRPr>
            </a:lvl1pPr>
          </a:lstStyle>
          <a:p>
            <a:pPr lvl="0"/>
            <a:r>
              <a:rPr lang="en-US" noProof="0"/>
              <a:t>Text</a:t>
            </a:r>
          </a:p>
        </p:txBody>
      </p:sp>
      <p:sp>
        <p:nvSpPr>
          <p:cNvPr id="7" name="Industry Experience heading 13">
            <a:extLst>
              <a:ext uri="{FF2B5EF4-FFF2-40B4-BE49-F238E27FC236}">
                <a16:creationId xmlns:a16="http://schemas.microsoft.com/office/drawing/2014/main" id="{C5F521A6-3EB1-E1C7-732A-10CFF53ADBFA}"/>
              </a:ext>
            </a:extLst>
          </p:cNvPr>
          <p:cNvSpPr>
            <a:spLocks noGrp="1"/>
          </p:cNvSpPr>
          <p:nvPr>
            <p:ph type="body" sz="quarter" idx="28" hasCustomPrompt="1"/>
          </p:nvPr>
        </p:nvSpPr>
        <p:spPr>
          <a:xfrm>
            <a:off x="766618" y="4718174"/>
            <a:ext cx="1271016" cy="369332"/>
          </a:xfrm>
          <a:prstGeom prst="rect">
            <a:avLst/>
          </a:prstGeom>
        </p:spPr>
        <p:txBody>
          <a:bodyPr lIns="0" tIns="0" rIns="0" bIns="0">
            <a:spAutoFit/>
          </a:bodyPr>
          <a:lstStyle>
            <a:lvl1pPr marL="0" marR="0" indent="0" algn="l" defTabSz="914400" rtl="0" eaLnBrk="1" fontAlgn="auto" latinLnBrk="0" hangingPunct="1">
              <a:lnSpc>
                <a:spcPct val="100000"/>
              </a:lnSpc>
              <a:spcBef>
                <a:spcPct val="0"/>
              </a:spcBef>
              <a:spcAft>
                <a:spcPct val="0"/>
              </a:spcAft>
              <a:buClrTx/>
              <a:buSzTx/>
              <a:buFont typeface="Arial" pitchFamily="34" charset="0"/>
              <a:buNone/>
              <a:defRPr sz="1200" b="1">
                <a:solidFill>
                  <a:srgbClr val="5236AB"/>
                </a:solidFill>
                <a:latin typeface="+mj-lt"/>
              </a:defRPr>
            </a:lvl1pPr>
          </a:lstStyle>
          <a:p>
            <a:pPr marL="0" marR="0" lvl="0" indent="0" algn="l" defTabSz="914400" rtl="0" eaLnBrk="1" fontAlgn="auto" latinLnBrk="0" hangingPunct="1">
              <a:lnSpc>
                <a:spcPct val="100000"/>
              </a:lnSpc>
              <a:spcBef>
                <a:spcPct val="0"/>
              </a:spcBef>
              <a:spcAft>
                <a:spcPct val="0"/>
              </a:spcAft>
              <a:buClrTx/>
              <a:buSzTx/>
              <a:buFont typeface="Arial" pitchFamily="34" charset="0"/>
              <a:buNone/>
              <a:defRPr/>
            </a:pPr>
            <a:r>
              <a:rPr lang="en-US" sz="1200" b="1" noProof="0">
                <a:solidFill>
                  <a:srgbClr val="5135AA"/>
                </a:solidFill>
                <a:effectLst/>
                <a:latin typeface="Arial" pitchFamily="34" charset="0"/>
              </a:rPr>
              <a:t>Industry experience </a:t>
            </a:r>
          </a:p>
        </p:txBody>
      </p:sp>
      <p:sp>
        <p:nvSpPr>
          <p:cNvPr id="8" name="Industry Experience placeholder 14">
            <a:extLst>
              <a:ext uri="{FF2B5EF4-FFF2-40B4-BE49-F238E27FC236}">
                <a16:creationId xmlns:a16="http://schemas.microsoft.com/office/drawing/2014/main" id="{7915FE71-ED13-F277-0F2A-FF9B823EBB58}"/>
              </a:ext>
            </a:extLst>
          </p:cNvPr>
          <p:cNvSpPr>
            <a:spLocks noGrp="1"/>
          </p:cNvSpPr>
          <p:nvPr>
            <p:ph type="body" sz="quarter" idx="29" hasCustomPrompt="1"/>
          </p:nvPr>
        </p:nvSpPr>
        <p:spPr>
          <a:xfrm>
            <a:off x="767409" y="5143529"/>
            <a:ext cx="1271016" cy="928087"/>
          </a:xfrm>
          <a:prstGeom prst="rect">
            <a:avLst/>
          </a:prstGeom>
        </p:spPr>
        <p:txBody>
          <a:bodyPr lIns="0" tIns="0" rIns="0" bIns="0"/>
          <a:lstStyle>
            <a:lvl1pPr marL="0">
              <a:lnSpc>
                <a:spcPct val="100000"/>
              </a:lnSpc>
              <a:spcBef>
                <a:spcPct val="0"/>
              </a:spcBef>
              <a:spcAft>
                <a:spcPts val="300"/>
              </a:spcAft>
              <a:buNone/>
              <a:defRPr sz="1000" b="0">
                <a:solidFill>
                  <a:schemeClr val="tx1"/>
                </a:solidFill>
              </a:defRPr>
            </a:lvl1pPr>
          </a:lstStyle>
          <a:p>
            <a:pPr lvl="0"/>
            <a:r>
              <a:rPr lang="en-US" noProof="0"/>
              <a:t>Text</a:t>
            </a:r>
          </a:p>
        </p:txBody>
      </p:sp>
      <p:sp>
        <p:nvSpPr>
          <p:cNvPr id="27" name="Profile heading 5">
            <a:extLst>
              <a:ext uri="{FF2B5EF4-FFF2-40B4-BE49-F238E27FC236}">
                <a16:creationId xmlns:a16="http://schemas.microsoft.com/office/drawing/2014/main" id="{FBFE1A4F-1319-5F40-82D6-46309EFFB0F2}"/>
              </a:ext>
            </a:extLst>
          </p:cNvPr>
          <p:cNvSpPr>
            <a:spLocks noGrp="1"/>
          </p:cNvSpPr>
          <p:nvPr>
            <p:ph type="body" sz="quarter" idx="20" hasCustomPrompt="1"/>
          </p:nvPr>
        </p:nvSpPr>
        <p:spPr>
          <a:xfrm>
            <a:off x="2295992" y="2176272"/>
            <a:ext cx="9115474" cy="173736"/>
          </a:xfrm>
          <a:prstGeom prst="rect">
            <a:avLst/>
          </a:prstGeom>
        </p:spPr>
        <p:txBody>
          <a:bodyPr lIns="0" tIns="0" rIns="0" bIns="0"/>
          <a:lstStyle>
            <a:lvl1pPr marL="0" indent="0">
              <a:spcBef>
                <a:spcPct val="0"/>
              </a:spcBef>
              <a:buNone/>
              <a:defRPr sz="1200" b="1">
                <a:solidFill>
                  <a:srgbClr val="5236AB"/>
                </a:solidFill>
                <a:latin typeface="+mj-lt"/>
              </a:defRPr>
            </a:lvl1pPr>
          </a:lstStyle>
          <a:p>
            <a:r>
              <a:rPr lang="en-US" noProof="0"/>
              <a:t>Profile</a:t>
            </a:r>
          </a:p>
        </p:txBody>
      </p:sp>
      <p:sp>
        <p:nvSpPr>
          <p:cNvPr id="29" name="Profile text Placeholder 6">
            <a:extLst>
              <a:ext uri="{FF2B5EF4-FFF2-40B4-BE49-F238E27FC236}">
                <a16:creationId xmlns:a16="http://schemas.microsoft.com/office/drawing/2014/main" id="{EE8A863E-8FBF-724E-80FA-10640EBD0C4C}"/>
              </a:ext>
            </a:extLst>
          </p:cNvPr>
          <p:cNvSpPr>
            <a:spLocks noGrp="1"/>
          </p:cNvSpPr>
          <p:nvPr>
            <p:ph type="body" sz="quarter" idx="19" hasCustomPrompt="1"/>
          </p:nvPr>
        </p:nvSpPr>
        <p:spPr>
          <a:xfrm>
            <a:off x="2295992" y="2397784"/>
            <a:ext cx="9116568" cy="903855"/>
          </a:xfrm>
          <a:prstGeom prst="rect">
            <a:avLst/>
          </a:prstGeom>
        </p:spPr>
        <p:txBody>
          <a:bodyPr lIns="0" tIns="0" rIns="0" bIns="0"/>
          <a:lstStyle>
            <a:lvl1pPr marL="0" indent="-102625">
              <a:lnSpc>
                <a:spcPct val="140000"/>
              </a:lnSpc>
              <a:spcBef>
                <a:spcPct val="0"/>
              </a:spcBef>
              <a:buFont typeface="Arial" pitchFamily="34" charset="0"/>
              <a:buNone/>
              <a:defRPr sz="1000" b="0">
                <a:solidFill>
                  <a:schemeClr val="tx1"/>
                </a:solidFill>
              </a:defRPr>
            </a:lvl1pPr>
          </a:lstStyle>
          <a:p>
            <a:pPr lvl="0"/>
            <a:r>
              <a:rPr lang="en-US" noProof="0"/>
              <a:t>Text</a:t>
            </a:r>
          </a:p>
        </p:txBody>
      </p:sp>
      <p:sp>
        <p:nvSpPr>
          <p:cNvPr id="28" name="CGI experience heading 7">
            <a:extLst>
              <a:ext uri="{FF2B5EF4-FFF2-40B4-BE49-F238E27FC236}">
                <a16:creationId xmlns:a16="http://schemas.microsoft.com/office/drawing/2014/main" id="{2DF68F94-DB4D-3642-8310-76BAD8D95A68}"/>
              </a:ext>
            </a:extLst>
          </p:cNvPr>
          <p:cNvSpPr>
            <a:spLocks noGrp="1"/>
          </p:cNvSpPr>
          <p:nvPr>
            <p:ph type="body" sz="quarter" idx="22" hasCustomPrompt="1"/>
          </p:nvPr>
        </p:nvSpPr>
        <p:spPr>
          <a:xfrm>
            <a:off x="2295992" y="3350482"/>
            <a:ext cx="9115474" cy="173736"/>
          </a:xfrm>
          <a:prstGeom prst="rect">
            <a:avLst/>
          </a:prstGeom>
          <a:noFill/>
        </p:spPr>
        <p:txBody>
          <a:bodyPr lIns="0" tIns="0" rIns="0" bIns="0"/>
          <a:lstStyle>
            <a:lvl1pPr marL="0" indent="0">
              <a:spcBef>
                <a:spcPct val="0"/>
              </a:spcBef>
              <a:buFont typeface="Arial" pitchFamily="34" charset="0"/>
              <a:buNone/>
              <a:defRPr sz="1200" b="1">
                <a:solidFill>
                  <a:srgbClr val="5236AB"/>
                </a:solidFill>
                <a:latin typeface="+mj-lt"/>
              </a:defRPr>
            </a:lvl1pPr>
          </a:lstStyle>
          <a:p>
            <a:pPr indent="0">
              <a:buFont typeface="Arial" pitchFamily="34" charset="0"/>
              <a:buNone/>
            </a:pPr>
            <a:r>
              <a:rPr lang="en-US" noProof="0"/>
              <a:t>CGI Experience</a:t>
            </a:r>
            <a:endParaRPr lang="en-US" sz="1200" b="1" noProof="0">
              <a:solidFill>
                <a:schemeClr val="accent3"/>
              </a:solidFill>
            </a:endParaRPr>
          </a:p>
        </p:txBody>
      </p:sp>
      <p:sp>
        <p:nvSpPr>
          <p:cNvPr id="12" name="CGI experience placeholder 8">
            <a:extLst>
              <a:ext uri="{FF2B5EF4-FFF2-40B4-BE49-F238E27FC236}">
                <a16:creationId xmlns:a16="http://schemas.microsoft.com/office/drawing/2014/main" id="{3ED21DB0-6FD4-6DC8-7B82-36996F4C90D9}"/>
              </a:ext>
            </a:extLst>
          </p:cNvPr>
          <p:cNvSpPr>
            <a:spLocks noGrp="1"/>
          </p:cNvSpPr>
          <p:nvPr>
            <p:ph type="body" sz="quarter" idx="30" hasCustomPrompt="1"/>
          </p:nvPr>
        </p:nvSpPr>
        <p:spPr>
          <a:xfrm>
            <a:off x="2295144" y="3562212"/>
            <a:ext cx="9116568" cy="2509404"/>
          </a:xfrm>
          <a:prstGeom prst="rect">
            <a:avLst/>
          </a:prstGeom>
          <a:noFill/>
        </p:spPr>
        <p:txBody>
          <a:bodyPr lIns="0" tIns="0" rIns="0" bIns="0" numCol="2"/>
          <a:lstStyle>
            <a:lvl1pPr marL="0" indent="0">
              <a:lnSpc>
                <a:spcPct val="140000"/>
              </a:lnSpc>
              <a:spcBef>
                <a:spcPts val="0"/>
              </a:spcBef>
              <a:buFont typeface="Arial" panose="020B0604020202020204" pitchFamily="34" charset="0"/>
              <a:buNone/>
              <a:defRPr sz="1000">
                <a:solidFill>
                  <a:srgbClr val="E31937"/>
                </a:solidFill>
              </a:defRPr>
            </a:lvl1pPr>
            <a:lvl2pPr marL="169863" indent="-169863">
              <a:lnSpc>
                <a:spcPct val="140000"/>
              </a:lnSpc>
              <a:spcBef>
                <a:spcPts val="0"/>
              </a:spcBef>
              <a:buFont typeface="Arial" panose="020B0604020202020204" pitchFamily="34" charset="0"/>
              <a:buChar char="•"/>
              <a:defRPr sz="1000"/>
            </a:lvl2pPr>
            <a:lvl3pPr marL="457200" indent="-223838">
              <a:lnSpc>
                <a:spcPct val="140000"/>
              </a:lnSpc>
              <a:spcBef>
                <a:spcPts val="0"/>
              </a:spcBef>
              <a:buFont typeface="Arial" panose="020B0604020202020204" pitchFamily="34" charset="0"/>
              <a:buChar char="─"/>
              <a:defRPr sz="1000"/>
            </a:lvl3pPr>
          </a:lstStyle>
          <a:p>
            <a:pPr lvl="0"/>
            <a:r>
              <a:rPr lang="en-US" noProof="0"/>
              <a:t>Client, Project description (Dates mm/</a:t>
            </a:r>
            <a:r>
              <a:rPr lang="en-US" noProof="0" err="1"/>
              <a:t>yy</a:t>
            </a:r>
            <a:r>
              <a:rPr lang="en-US" noProof="0"/>
              <a:t> to mm/</a:t>
            </a:r>
            <a:r>
              <a:rPr lang="en-US" noProof="0" err="1"/>
              <a:t>yy</a:t>
            </a:r>
            <a:r>
              <a:rPr lang="en-US" noProof="0"/>
              <a:t>)</a:t>
            </a:r>
          </a:p>
          <a:p>
            <a:pPr lvl="1"/>
            <a:r>
              <a:rPr lang="en-US" noProof="0"/>
              <a:t>Provide a brief project description or your tasks in a short paragraph</a:t>
            </a:r>
          </a:p>
          <a:p>
            <a:pPr lvl="2"/>
            <a:r>
              <a:rPr lang="en-US" noProof="0"/>
              <a:t>Third level</a:t>
            </a:r>
          </a:p>
        </p:txBody>
      </p:sp>
      <p:pic>
        <p:nvPicPr>
          <p:cNvPr id="18" name="CGI Logo">
            <a:extLst>
              <a:ext uri="{FF2B5EF4-FFF2-40B4-BE49-F238E27FC236}">
                <a16:creationId xmlns:a16="http://schemas.microsoft.com/office/drawing/2014/main" id="{8B094C90-E1A2-9948-AB43-B471059D60B2}"/>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0668000" y="6123539"/>
            <a:ext cx="773004" cy="359708"/>
          </a:xfrm>
          <a:prstGeom prst="rect">
            <a:avLst/>
          </a:prstGeom>
          <a:solidFill>
            <a:schemeClr val="bg1"/>
          </a:solidFill>
        </p:spPr>
      </p:pic>
      <p:sp>
        <p:nvSpPr>
          <p:cNvPr id="9" name="Footer Placeholder 8">
            <a:extLst>
              <a:ext uri="{FF2B5EF4-FFF2-40B4-BE49-F238E27FC236}">
                <a16:creationId xmlns:a16="http://schemas.microsoft.com/office/drawing/2014/main" id="{BDC0B927-1636-F1BA-BE47-8BD02F852C75}"/>
              </a:ext>
              <a:ext uri="{C183D7F6-B498-43B3-948B-1728B52AA6E4}">
                <adec:decorative xmlns:adec="http://schemas.microsoft.com/office/drawing/2017/decorative" val="1"/>
              </a:ext>
            </a:extLst>
          </p:cNvPr>
          <p:cNvSpPr>
            <a:spLocks noGrp="1"/>
          </p:cNvSpPr>
          <p:nvPr>
            <p:ph type="ftr" sz="quarter" idx="32"/>
          </p:nvPr>
        </p:nvSpPr>
        <p:spPr/>
        <p:txBody>
          <a:bodyPr/>
          <a:lstStyle/>
          <a:p>
            <a:endParaRPr lang="en-US" noProof="0"/>
          </a:p>
        </p:txBody>
      </p:sp>
      <p:sp>
        <p:nvSpPr>
          <p:cNvPr id="3" name="Slide Number Placeholder 16">
            <a:extLst>
              <a:ext uri="{FF2B5EF4-FFF2-40B4-BE49-F238E27FC236}">
                <a16:creationId xmlns:a16="http://schemas.microsoft.com/office/drawing/2014/main" id="{CE0B31F8-A870-7693-D541-9C870D5181B2}"/>
              </a:ext>
              <a:ext uri="{C183D7F6-B498-43B3-948B-1728B52AA6E4}">
                <adec:decorative xmlns:adec="http://schemas.microsoft.com/office/drawing/2017/decorative" val="1"/>
              </a:ext>
            </a:extLst>
          </p:cNvPr>
          <p:cNvSpPr>
            <a:spLocks noGrp="1"/>
          </p:cNvSpPr>
          <p:nvPr>
            <p:ph type="sldNum" sz="quarter" idx="40"/>
          </p:nvPr>
        </p:nvSpPr>
        <p:spPr>
          <a:xfrm>
            <a:off x="11162244" y="6967728"/>
            <a:ext cx="261660" cy="137160"/>
          </a:xfrm>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62278064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  Layout 2B">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1A734772-629F-07F0-7A95-94F6BDFED4B9}"/>
              </a:ext>
            </a:extLst>
          </p:cNvPr>
          <p:cNvSpPr>
            <a:spLocks noGrp="1"/>
          </p:cNvSpPr>
          <p:nvPr>
            <p:ph type="title" hasCustomPrompt="1"/>
          </p:nvPr>
        </p:nvSpPr>
        <p:spPr>
          <a:xfrm>
            <a:off x="768096" y="701886"/>
            <a:ext cx="4672584" cy="2907792"/>
          </a:xfrm>
          <a:prstGeom prst="rect">
            <a:avLst/>
          </a:prstGeom>
        </p:spPr>
        <p:txBody>
          <a:bodyPr vert="horz" lIns="0" tIns="0" rIns="0" bIns="0" rtlCol="0" anchor="t" anchorCtr="0">
            <a:noAutofit/>
          </a:bodyPr>
          <a:lstStyle>
            <a:lvl1pPr marL="0" indent="0">
              <a:lnSpc>
                <a:spcPts val="5800"/>
              </a:lnSpc>
              <a:defRPr sz="5400"/>
            </a:lvl1pPr>
          </a:lstStyle>
          <a:p>
            <a:r>
              <a:rPr lang="en-US" noProof="0"/>
              <a:t>Title slide </a:t>
            </a:r>
            <a:br>
              <a:rPr lang="en-US" noProof="0"/>
            </a:br>
            <a:r>
              <a:rPr lang="en-US" noProof="0"/>
              <a:t>Click to add title</a:t>
            </a:r>
          </a:p>
        </p:txBody>
      </p:sp>
      <p:sp>
        <p:nvSpPr>
          <p:cNvPr id="10" name="Text placeholder 7">
            <a:extLst>
              <a:ext uri="{FF2B5EF4-FFF2-40B4-BE49-F238E27FC236}">
                <a16:creationId xmlns:a16="http://schemas.microsoft.com/office/drawing/2014/main" id="{6EB794F4-36B2-DC02-E7CB-CFC62E37CBC5}"/>
              </a:ext>
            </a:extLst>
          </p:cNvPr>
          <p:cNvSpPr>
            <a:spLocks noGrp="1"/>
          </p:cNvSpPr>
          <p:nvPr>
            <p:ph type="body" sz="quarter" idx="14" hasCustomPrompt="1"/>
          </p:nvPr>
        </p:nvSpPr>
        <p:spPr>
          <a:xfrm>
            <a:off x="766763" y="4173805"/>
            <a:ext cx="4698710" cy="765270"/>
          </a:xfrm>
          <a:prstGeom prst="rect">
            <a:avLst/>
          </a:prstGeom>
        </p:spPr>
        <p:txBody>
          <a:bodyPr lIns="0" tIns="0" rIns="0" bIns="0" anchor="b"/>
          <a:lstStyle>
            <a:lvl1pPr marL="0" marR="0" indent="0" algn="l" defTabSz="914400" rtl="0" eaLnBrk="1" fontAlgn="auto" latinLnBrk="0" hangingPunct="1">
              <a:lnSpc>
                <a:spcPct val="100000"/>
              </a:lnSpc>
              <a:spcBef>
                <a:spcPts val="500"/>
              </a:spcBef>
              <a:spcAft>
                <a:spcPts val="0"/>
              </a:spcAft>
              <a:buClrTx/>
              <a:buSzTx/>
              <a:buFont typeface="Arial" pitchFamily="34" charset="0"/>
              <a:buNone/>
              <a:tabLst/>
              <a:defRPr sz="2200" b="0"/>
            </a:lvl1pPr>
          </a:lstStyle>
          <a:p>
            <a:pPr lvl="0"/>
            <a:r>
              <a:rPr lang="en-US" noProof="0"/>
              <a:t>Name, role</a:t>
            </a:r>
            <a:br>
              <a:rPr lang="en-US" noProof="0"/>
            </a:br>
            <a:r>
              <a:rPr lang="en-US" noProof="0"/>
              <a:t>Date</a:t>
            </a:r>
          </a:p>
        </p:txBody>
      </p:sp>
      <p:pic>
        <p:nvPicPr>
          <p:cNvPr id="12" name="CGI logo" descr="CGI Inc. logo">
            <a:extLst>
              <a:ext uri="{FF2B5EF4-FFF2-40B4-BE49-F238E27FC236}">
                <a16:creationId xmlns:a16="http://schemas.microsoft.com/office/drawing/2014/main" id="{6937662B-8921-62BA-FC6E-1DB11DE921D4}"/>
              </a:ext>
            </a:extLst>
          </p:cNvPr>
          <p:cNvPicPr>
            <a:picLocks/>
          </p:cNvPicPr>
          <p:nvPr userDrawn="1"/>
        </p:nvPicPr>
        <p:blipFill>
          <a:blip r:embed="rId2" cstate="screen">
            <a:extLst>
              <a:ext uri="{28A0092B-C50C-407E-A947-70E740481C1C}">
                <a14:useLocalDpi xmlns:a14="http://schemas.microsoft.com/office/drawing/2010/main"/>
              </a:ext>
            </a:extLst>
          </a:blip>
          <a:srcRect/>
          <a:stretch/>
        </p:blipFill>
        <p:spPr>
          <a:xfrm>
            <a:off x="767134" y="5372174"/>
            <a:ext cx="1548656" cy="720650"/>
          </a:xfrm>
          <a:prstGeom prst="rect">
            <a:avLst/>
          </a:prstGeom>
          <a:ln>
            <a:noFill/>
          </a:ln>
        </p:spPr>
      </p:pic>
      <p:sp>
        <p:nvSpPr>
          <p:cNvPr id="8" name="Freeform 13" descr="CGI cornerstone">
            <a:extLst>
              <a:ext uri="{FF2B5EF4-FFF2-40B4-BE49-F238E27FC236}">
                <a16:creationId xmlns:a16="http://schemas.microsoft.com/office/drawing/2014/main" id="{47B68E29-85E8-7585-D294-C63868CB4A0E}"/>
              </a:ext>
              <a:ext uri="{C183D7F6-B498-43B3-948B-1728B52AA6E4}">
                <adec:decorative xmlns:adec="http://schemas.microsoft.com/office/drawing/2017/decorative" val="0"/>
              </a:ext>
            </a:extLst>
          </p:cNvPr>
          <p:cNvSpPr/>
          <p:nvPr userDrawn="1"/>
        </p:nvSpPr>
        <p:spPr bwMode="gray">
          <a:xfrm rot="16200000">
            <a:off x="6100687" y="758896"/>
            <a:ext cx="5329241" cy="5338616"/>
          </a:xfrm>
          <a:custGeom>
            <a:avLst/>
            <a:gdLst>
              <a:gd name="connsiteX0" fmla="*/ 0 w 3168353"/>
              <a:gd name="connsiteY0" fmla="*/ 3168352 h 3168352"/>
              <a:gd name="connsiteX1" fmla="*/ 0 w 3168353"/>
              <a:gd name="connsiteY1" fmla="*/ 1902429 h 3168352"/>
              <a:gd name="connsiteX2" fmla="*/ 1902430 w 3168353"/>
              <a:gd name="connsiteY2" fmla="*/ 1902429 h 3168352"/>
              <a:gd name="connsiteX3" fmla="*/ 1902430 w 3168353"/>
              <a:gd name="connsiteY3" fmla="*/ 0 h 3168352"/>
              <a:gd name="connsiteX4" fmla="*/ 3168353 w 3168353"/>
              <a:gd name="connsiteY4" fmla="*/ 0 h 3168352"/>
              <a:gd name="connsiteX5" fmla="*/ 3168353 w 3168353"/>
              <a:gd name="connsiteY5" fmla="*/ 3168352 h 3168352"/>
              <a:gd name="connsiteX6" fmla="*/ 1902430 w 3168353"/>
              <a:gd name="connsiteY6" fmla="*/ 3168352 h 3168352"/>
              <a:gd name="connsiteX7" fmla="*/ 1902430 w 3168353"/>
              <a:gd name="connsiteY7" fmla="*/ 3168352 h 316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68353" h="3168352">
                <a:moveTo>
                  <a:pt x="0" y="3168352"/>
                </a:moveTo>
                <a:lnTo>
                  <a:pt x="0" y="1902429"/>
                </a:lnTo>
                <a:lnTo>
                  <a:pt x="1902430" y="1902429"/>
                </a:lnTo>
                <a:lnTo>
                  <a:pt x="1902430" y="0"/>
                </a:lnTo>
                <a:lnTo>
                  <a:pt x="3168353" y="0"/>
                </a:lnTo>
                <a:lnTo>
                  <a:pt x="3168353" y="3168352"/>
                </a:lnTo>
                <a:lnTo>
                  <a:pt x="1902430" y="3168352"/>
                </a:lnTo>
                <a:lnTo>
                  <a:pt x="1902430" y="3168352"/>
                </a:lnTo>
                <a:close/>
              </a:path>
            </a:pathLst>
          </a:custGeom>
          <a:gradFill flip="none" rotWithShape="1">
            <a:gsLst>
              <a:gs pos="66000">
                <a:srgbClr val="E31937"/>
              </a:gs>
              <a:gs pos="33000">
                <a:srgbClr val="FF6A00"/>
              </a:gs>
              <a:gs pos="0">
                <a:srgbClr val="FFCDD2"/>
              </a:gs>
              <a:gs pos="100000">
                <a:srgbClr val="991F3D"/>
              </a:gs>
            </a:gsLst>
            <a:lin ang="0" scaled="0"/>
            <a:tileRect/>
          </a:gradFill>
          <a:ln w="9525" algn="ctr">
            <a:noFill/>
            <a:miter lim="800000"/>
            <a:headEnd/>
            <a:tailEnd/>
          </a:ln>
          <a:effectLst/>
        </p:spPr>
        <p:txBody>
          <a:bodyPr lIns="63500" tIns="0" rIns="64800" bIns="0" rtlCol="0" anchor="ctr"/>
          <a:lstStyle/>
          <a:p>
            <a:pPr lvl="0" algn="ctr">
              <a:spcBef>
                <a:spcPct val="0"/>
              </a:spcBef>
              <a:buClrTx/>
              <a:buSzPct val="90000"/>
            </a:pPr>
            <a:endParaRPr lang="en-US" sz="1600" b="1" noProof="0">
              <a:solidFill>
                <a:schemeClr val="bg1"/>
              </a:solidFill>
              <a:cs typeface="Arial" pitchFamily="34" charset="0"/>
            </a:endParaRPr>
          </a:p>
        </p:txBody>
      </p:sp>
      <p:sp>
        <p:nvSpPr>
          <p:cNvPr id="9" name="TextBox 8">
            <a:extLst>
              <a:ext uri="{FF2B5EF4-FFF2-40B4-BE49-F238E27FC236}">
                <a16:creationId xmlns:a16="http://schemas.microsoft.com/office/drawing/2014/main" id="{D669477B-4844-9E49-1924-9A24EC02EC13}"/>
              </a:ext>
              <a:ext uri="{C183D7F6-B498-43B3-948B-1728B52AA6E4}">
                <adec:decorative xmlns:adec="http://schemas.microsoft.com/office/drawing/2017/decorative" val="1"/>
              </a:ext>
            </a:extLst>
          </p:cNvPr>
          <p:cNvSpPr txBox="1"/>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sp>
        <p:nvSpPr>
          <p:cNvPr id="2" name="Footer Placeholder 1">
            <a:extLst>
              <a:ext uri="{FF2B5EF4-FFF2-40B4-BE49-F238E27FC236}">
                <a16:creationId xmlns:a16="http://schemas.microsoft.com/office/drawing/2014/main" id="{2F561915-DA14-AD3D-0600-A7BC70AB91AF}"/>
              </a:ext>
              <a:ext uri="{C183D7F6-B498-43B3-948B-1728B52AA6E4}">
                <adec:decorative xmlns:adec="http://schemas.microsoft.com/office/drawing/2017/decorative" val="1"/>
              </a:ext>
            </a:extLst>
          </p:cNvPr>
          <p:cNvSpPr>
            <a:spLocks noGrp="1"/>
          </p:cNvSpPr>
          <p:nvPr>
            <p:ph type="ftr" sz="quarter" idx="15"/>
          </p:nvPr>
        </p:nvSpPr>
        <p:spPr>
          <a:xfrm>
            <a:off x="4041648" y="6931152"/>
            <a:ext cx="4114800" cy="137160"/>
          </a:xfrm>
        </p:spPr>
        <p:txBody>
          <a:bodyPr/>
          <a:lstStyle/>
          <a:p>
            <a:endParaRPr lang="en-US" noProof="0"/>
          </a:p>
        </p:txBody>
      </p:sp>
      <p:sp>
        <p:nvSpPr>
          <p:cNvPr id="4" name="Slide Number Placeholder 3">
            <a:extLst>
              <a:ext uri="{FF2B5EF4-FFF2-40B4-BE49-F238E27FC236}">
                <a16:creationId xmlns:a16="http://schemas.microsoft.com/office/drawing/2014/main" id="{EFB06569-C9F6-43BB-9951-729D78B19682}"/>
              </a:ext>
              <a:ext uri="{C183D7F6-B498-43B3-948B-1728B52AA6E4}">
                <adec:decorative xmlns:adec="http://schemas.microsoft.com/office/drawing/2017/decorative" val="1"/>
              </a:ext>
            </a:extLst>
          </p:cNvPr>
          <p:cNvSpPr>
            <a:spLocks noGrp="1"/>
          </p:cNvSpPr>
          <p:nvPr>
            <p:ph type="sldNum" sz="quarter" idx="11"/>
          </p:nvPr>
        </p:nvSpPr>
        <p:spPr>
          <a:xfrm>
            <a:off x="11163034" y="6931152"/>
            <a:ext cx="261660" cy="137160"/>
          </a:xfrm>
        </p:spPr>
        <p:txBody>
          <a:bodyPr/>
          <a:lstStyle/>
          <a:p>
            <a:fld id="{525A3C56-E491-49B2-93F3-63532DF516BC}" type="slidenum">
              <a:rPr lang="en-US" noProof="0" smtClean="0"/>
              <a:pPr/>
              <a:t>‹N°›</a:t>
            </a:fld>
            <a:endParaRPr lang="en-US" noProof="0"/>
          </a:p>
        </p:txBody>
      </p:sp>
      <p:sp>
        <p:nvSpPr>
          <p:cNvPr id="3" name="Rectangle 2">
            <a:extLst>
              <a:ext uri="{FF2B5EF4-FFF2-40B4-BE49-F238E27FC236}">
                <a16:creationId xmlns:a16="http://schemas.microsoft.com/office/drawing/2014/main" id="{0E07CDDF-E7B2-2A14-B701-168A49FFDF5B}"/>
              </a:ext>
            </a:extLst>
          </p:cNvPr>
          <p:cNvSpPr/>
          <p:nvPr userDrawn="1"/>
        </p:nvSpPr>
        <p:spPr bwMode="gray">
          <a:xfrm>
            <a:off x="562708" y="6193030"/>
            <a:ext cx="11085341" cy="489124"/>
          </a:xfrm>
          <a:prstGeom prst="rect">
            <a:avLst/>
          </a:prstGeom>
          <a:solidFill>
            <a:schemeClr val="bg1"/>
          </a:soli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spTree>
    <p:extLst>
      <p:ext uri="{BB962C8B-B14F-4D97-AF65-F5344CB8AC3E}">
        <p14:creationId xmlns:p14="http://schemas.microsoft.com/office/powerpoint/2010/main" val="569039835"/>
      </p:ext>
    </p:extLst>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V/Resume slide – Layout 2B">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EC2A7C9A-86BC-42EC-9662-AAB1B6F0FB07}"/>
              </a:ext>
            </a:extLst>
          </p:cNvPr>
          <p:cNvSpPr>
            <a:spLocks noGrp="1"/>
          </p:cNvSpPr>
          <p:nvPr>
            <p:ph type="title" hasCustomPrompt="1"/>
          </p:nvPr>
        </p:nvSpPr>
        <p:spPr>
          <a:xfrm>
            <a:off x="2293112" y="685800"/>
            <a:ext cx="6839712" cy="530352"/>
          </a:xfrm>
        </p:spPr>
        <p:txBody>
          <a:bodyPr>
            <a:noAutofit/>
          </a:bodyPr>
          <a:lstStyle>
            <a:lvl1pPr marL="0" indent="0">
              <a:buFont typeface="Arial" panose="020B0604020202020204" pitchFamily="34" charset="0"/>
              <a:buNone/>
              <a:defRPr sz="2800">
                <a:solidFill>
                  <a:schemeClr val="tx1"/>
                </a:solidFill>
              </a:defRPr>
            </a:lvl1pPr>
          </a:lstStyle>
          <a:p>
            <a:r>
              <a:rPr lang="en-US" noProof="0"/>
              <a:t>CV/Resume layout 2A – click to add name</a:t>
            </a:r>
          </a:p>
        </p:txBody>
      </p:sp>
      <p:sp>
        <p:nvSpPr>
          <p:cNvPr id="19" name="Cornerstone">
            <a:extLst>
              <a:ext uri="{FF2B5EF4-FFF2-40B4-BE49-F238E27FC236}">
                <a16:creationId xmlns:a16="http://schemas.microsoft.com/office/drawing/2014/main" id="{5C45700E-216F-B143-AB3D-B415EEE0460A}"/>
              </a:ext>
              <a:ext uri="{C183D7F6-B498-43B3-948B-1728B52AA6E4}">
                <adec:decorative xmlns:adec="http://schemas.microsoft.com/office/drawing/2017/decorative" val="1"/>
              </a:ext>
            </a:extLst>
          </p:cNvPr>
          <p:cNvSpPr>
            <a:spLocks noChangeAspect="1"/>
          </p:cNvSpPr>
          <p:nvPr userDrawn="1"/>
        </p:nvSpPr>
        <p:spPr bwMode="gray">
          <a:xfrm rot="16200000">
            <a:off x="10128740" y="773452"/>
            <a:ext cx="1307399" cy="1307398"/>
          </a:xfrm>
          <a:custGeom>
            <a:avLst/>
            <a:gdLst>
              <a:gd name="connsiteX0" fmla="*/ 0 w 3168353"/>
              <a:gd name="connsiteY0" fmla="*/ 3168352 h 3168352"/>
              <a:gd name="connsiteX1" fmla="*/ 0 w 3168353"/>
              <a:gd name="connsiteY1" fmla="*/ 1902429 h 3168352"/>
              <a:gd name="connsiteX2" fmla="*/ 1902430 w 3168353"/>
              <a:gd name="connsiteY2" fmla="*/ 1902429 h 3168352"/>
              <a:gd name="connsiteX3" fmla="*/ 1902430 w 3168353"/>
              <a:gd name="connsiteY3" fmla="*/ 0 h 3168352"/>
              <a:gd name="connsiteX4" fmla="*/ 3168353 w 3168353"/>
              <a:gd name="connsiteY4" fmla="*/ 0 h 3168352"/>
              <a:gd name="connsiteX5" fmla="*/ 3168353 w 3168353"/>
              <a:gd name="connsiteY5" fmla="*/ 3168352 h 3168352"/>
              <a:gd name="connsiteX6" fmla="*/ 1902430 w 3168353"/>
              <a:gd name="connsiteY6" fmla="*/ 3168352 h 3168352"/>
              <a:gd name="connsiteX7" fmla="*/ 1902430 w 3168353"/>
              <a:gd name="connsiteY7" fmla="*/ 3168352 h 316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68353" h="3168352">
                <a:moveTo>
                  <a:pt x="0" y="3168352"/>
                </a:moveTo>
                <a:lnTo>
                  <a:pt x="0" y="1902429"/>
                </a:lnTo>
                <a:lnTo>
                  <a:pt x="1902430" y="1902429"/>
                </a:lnTo>
                <a:lnTo>
                  <a:pt x="1902430" y="0"/>
                </a:lnTo>
                <a:lnTo>
                  <a:pt x="3168353" y="0"/>
                </a:lnTo>
                <a:lnTo>
                  <a:pt x="3168353" y="3168352"/>
                </a:lnTo>
                <a:lnTo>
                  <a:pt x="1902430" y="3168352"/>
                </a:lnTo>
                <a:lnTo>
                  <a:pt x="1902430" y="3168352"/>
                </a:lnTo>
                <a:close/>
              </a:path>
            </a:pathLst>
          </a:custGeom>
          <a:gradFill>
            <a:gsLst>
              <a:gs pos="0">
                <a:srgbClr val="FFCDD2"/>
              </a:gs>
              <a:gs pos="33000">
                <a:srgbClr val="FF6A00"/>
              </a:gs>
              <a:gs pos="66000">
                <a:srgbClr val="E31937"/>
              </a:gs>
              <a:gs pos="100000">
                <a:srgbClr val="991F3D"/>
              </a:gs>
            </a:gsLst>
            <a:lin ang="5400000" scaled="0"/>
          </a:gradFill>
        </p:spPr>
        <p:txBody>
          <a:bodyPr vert="horz" wrap="square" lIns="0" tIns="0" rIns="0" bIns="0" rtlCol="0" anchor="t" anchorCtr="0">
            <a:normAutofit/>
          </a:bodyPr>
          <a:lstStyle/>
          <a:p>
            <a:pPr lvl="0"/>
            <a:endParaRPr lang="en-US" noProof="0" dirty="0"/>
          </a:p>
        </p:txBody>
      </p:sp>
      <p:sp>
        <p:nvSpPr>
          <p:cNvPr id="20" name="Picture Placeholder 2" descr="Photograph of Name (person the slide is referencing)">
            <a:extLst>
              <a:ext uri="{FF2B5EF4-FFF2-40B4-BE49-F238E27FC236}">
                <a16:creationId xmlns:a16="http://schemas.microsoft.com/office/drawing/2014/main" id="{E1DAC4B7-C35F-7044-83C8-D938420F6B74}"/>
              </a:ext>
            </a:extLst>
          </p:cNvPr>
          <p:cNvSpPr>
            <a:spLocks noGrp="1"/>
          </p:cNvSpPr>
          <p:nvPr>
            <p:ph type="pic" sz="quarter" idx="11" hasCustomPrompt="1"/>
          </p:nvPr>
        </p:nvSpPr>
        <p:spPr>
          <a:xfrm>
            <a:off x="766763" y="771205"/>
            <a:ext cx="1268099" cy="1268099"/>
          </a:xfrm>
          <a:prstGeom prst="rect">
            <a:avLst/>
          </a:prstGeom>
        </p:spPr>
        <p:txBody>
          <a:bodyPr/>
          <a:lstStyle>
            <a:lvl1pPr marL="0" indent="0">
              <a:buNone/>
              <a:defRPr sz="1400"/>
            </a:lvl1pPr>
          </a:lstStyle>
          <a:p>
            <a:r>
              <a:rPr lang="en-US" noProof="0" dirty="0"/>
              <a:t>Click icon to add photo</a:t>
            </a:r>
          </a:p>
        </p:txBody>
      </p:sp>
      <p:sp>
        <p:nvSpPr>
          <p:cNvPr id="22" name="Job Title Placeholder 3">
            <a:extLst>
              <a:ext uri="{FF2B5EF4-FFF2-40B4-BE49-F238E27FC236}">
                <a16:creationId xmlns:a16="http://schemas.microsoft.com/office/drawing/2014/main" id="{EF63D75B-27D2-1A46-8CF6-000336CAFAEB}"/>
              </a:ext>
            </a:extLst>
          </p:cNvPr>
          <p:cNvSpPr>
            <a:spLocks noGrp="1"/>
          </p:cNvSpPr>
          <p:nvPr>
            <p:ph type="body" sz="quarter" idx="14" hasCustomPrompt="1"/>
          </p:nvPr>
        </p:nvSpPr>
        <p:spPr>
          <a:xfrm>
            <a:off x="2295992" y="1390015"/>
            <a:ext cx="6840388" cy="242304"/>
          </a:xfrm>
          <a:prstGeom prst="rect">
            <a:avLst/>
          </a:prstGeom>
        </p:spPr>
        <p:txBody>
          <a:bodyPr lIns="0" tIns="0" rIns="0" bIns="0"/>
          <a:lstStyle>
            <a:lvl1pPr>
              <a:buNone/>
              <a:defRPr sz="1400" b="1">
                <a:solidFill>
                  <a:srgbClr val="E31937"/>
                </a:solidFill>
              </a:defRPr>
            </a:lvl1pPr>
          </a:lstStyle>
          <a:p>
            <a:pPr lvl="0"/>
            <a:r>
              <a:rPr lang="en-US" noProof="0"/>
              <a:t>Insert your title here</a:t>
            </a:r>
          </a:p>
        </p:txBody>
      </p:sp>
      <p:sp>
        <p:nvSpPr>
          <p:cNvPr id="23" name="Years experience and field placeholder 4">
            <a:extLst>
              <a:ext uri="{FF2B5EF4-FFF2-40B4-BE49-F238E27FC236}">
                <a16:creationId xmlns:a16="http://schemas.microsoft.com/office/drawing/2014/main" id="{4D12600E-F927-204E-9785-6D21E75B2E9D}"/>
              </a:ext>
            </a:extLst>
          </p:cNvPr>
          <p:cNvSpPr>
            <a:spLocks noGrp="1"/>
          </p:cNvSpPr>
          <p:nvPr>
            <p:ph type="body" sz="quarter" idx="16" hasCustomPrompt="1"/>
          </p:nvPr>
        </p:nvSpPr>
        <p:spPr>
          <a:xfrm>
            <a:off x="2295992" y="1644886"/>
            <a:ext cx="6840388" cy="269303"/>
          </a:xfrm>
          <a:prstGeom prst="rect">
            <a:avLst/>
          </a:prstGeom>
        </p:spPr>
        <p:txBody>
          <a:bodyPr lIns="0" tIns="0" rIns="0" bIns="0"/>
          <a:lstStyle>
            <a:lvl1pPr marL="0">
              <a:buNone/>
              <a:defRPr sz="1400"/>
            </a:lvl1pPr>
          </a:lstStyle>
          <a:p>
            <a:pPr lvl="0"/>
            <a:r>
              <a:rPr lang="en-US" noProof="0"/>
              <a:t>Insert years of experience and specify your field</a:t>
            </a:r>
          </a:p>
        </p:txBody>
      </p:sp>
      <p:cxnSp>
        <p:nvCxnSpPr>
          <p:cNvPr id="24" name="Black divider line">
            <a:extLst>
              <a:ext uri="{FF2B5EF4-FFF2-40B4-BE49-F238E27FC236}">
                <a16:creationId xmlns:a16="http://schemas.microsoft.com/office/drawing/2014/main" id="{88D1CEE3-25F9-A644-B5D1-88B5CE31DFE8}"/>
              </a:ext>
              <a:ext uri="{C183D7F6-B498-43B3-948B-1728B52AA6E4}">
                <adec:decorative xmlns:adec="http://schemas.microsoft.com/office/drawing/2017/decorative" val="1"/>
              </a:ext>
            </a:extLst>
          </p:cNvPr>
          <p:cNvCxnSpPr>
            <a:cxnSpLocks/>
          </p:cNvCxnSpPr>
          <p:nvPr userDrawn="1"/>
        </p:nvCxnSpPr>
        <p:spPr bwMode="gray">
          <a:xfrm>
            <a:off x="2286000" y="2039050"/>
            <a:ext cx="1524000" cy="0"/>
          </a:xfrm>
          <a:prstGeom prst="line">
            <a:avLst/>
          </a:prstGeom>
          <a:noFill/>
          <a:ln w="12700">
            <a:solidFill>
              <a:schemeClr val="tx1"/>
            </a:solidFill>
            <a:round/>
          </a:ln>
          <a:effectLst/>
        </p:spPr>
      </p:cxnSp>
      <p:sp>
        <p:nvSpPr>
          <p:cNvPr id="2" name="Education heading 9">
            <a:extLst>
              <a:ext uri="{FF2B5EF4-FFF2-40B4-BE49-F238E27FC236}">
                <a16:creationId xmlns:a16="http://schemas.microsoft.com/office/drawing/2014/main" id="{1FD8F504-46E4-155F-8089-722C75F57C44}"/>
              </a:ext>
            </a:extLst>
          </p:cNvPr>
          <p:cNvSpPr>
            <a:spLocks noGrp="1"/>
          </p:cNvSpPr>
          <p:nvPr>
            <p:ph type="body" sz="quarter" idx="24" hasCustomPrompt="1"/>
          </p:nvPr>
        </p:nvSpPr>
        <p:spPr>
          <a:xfrm>
            <a:off x="766618" y="2171195"/>
            <a:ext cx="1271016" cy="176230"/>
          </a:xfrm>
          <a:prstGeom prst="rect">
            <a:avLst/>
          </a:prstGeom>
        </p:spPr>
        <p:txBody>
          <a:bodyPr lIns="0" tIns="0" rIns="0" bIns="0"/>
          <a:lstStyle>
            <a:lvl1pPr marL="0" marR="0" indent="0" algn="l" defTabSz="914400" rtl="0" eaLnBrk="1" fontAlgn="auto" latinLnBrk="0" hangingPunct="1">
              <a:lnSpc>
                <a:spcPct val="100000"/>
              </a:lnSpc>
              <a:spcBef>
                <a:spcPct val="0"/>
              </a:spcBef>
              <a:spcAft>
                <a:spcPct val="0"/>
              </a:spcAft>
              <a:buClrTx/>
              <a:buSzTx/>
              <a:buFont typeface="Arial" pitchFamily="34" charset="0"/>
              <a:buNone/>
              <a:defRPr sz="1200" b="1">
                <a:solidFill>
                  <a:srgbClr val="5236AB"/>
                </a:solidFill>
                <a:latin typeface="+mj-lt"/>
              </a:defRPr>
            </a:lvl1pPr>
          </a:lstStyle>
          <a:p>
            <a:pPr marL="0" marR="0" lvl="0" indent="0" algn="l" defTabSz="914400" rtl="0" eaLnBrk="1" fontAlgn="auto" latinLnBrk="0" hangingPunct="1">
              <a:lnSpc>
                <a:spcPct val="100000"/>
              </a:lnSpc>
              <a:spcBef>
                <a:spcPct val="0"/>
              </a:spcBef>
              <a:spcAft>
                <a:spcPct val="0"/>
              </a:spcAft>
              <a:buClrTx/>
              <a:buSzTx/>
              <a:buFont typeface="Arial" pitchFamily="34" charset="0"/>
              <a:buNone/>
              <a:defRPr/>
            </a:pPr>
            <a:r>
              <a:rPr lang="en-US" sz="1200" b="1" noProof="0">
                <a:solidFill>
                  <a:srgbClr val="5135AA"/>
                </a:solidFill>
                <a:effectLst/>
                <a:latin typeface="Arial" pitchFamily="34" charset="0"/>
              </a:rPr>
              <a:t>Education</a:t>
            </a:r>
            <a:endParaRPr lang="en-US" noProof="0"/>
          </a:p>
        </p:txBody>
      </p:sp>
      <p:sp>
        <p:nvSpPr>
          <p:cNvPr id="33" name="Education placeholder 10">
            <a:extLst>
              <a:ext uri="{FF2B5EF4-FFF2-40B4-BE49-F238E27FC236}">
                <a16:creationId xmlns:a16="http://schemas.microsoft.com/office/drawing/2014/main" id="{0E6E6EE5-3E45-724C-B03C-6AF0B9F54EB7}"/>
              </a:ext>
            </a:extLst>
          </p:cNvPr>
          <p:cNvSpPr>
            <a:spLocks noGrp="1"/>
          </p:cNvSpPr>
          <p:nvPr>
            <p:ph type="body" sz="quarter" idx="17" hasCustomPrompt="1"/>
          </p:nvPr>
        </p:nvSpPr>
        <p:spPr>
          <a:xfrm>
            <a:off x="767409" y="2397065"/>
            <a:ext cx="1271016" cy="905256"/>
          </a:xfrm>
          <a:prstGeom prst="rect">
            <a:avLst/>
          </a:prstGeom>
        </p:spPr>
        <p:txBody>
          <a:bodyPr lIns="0" tIns="0" rIns="0" bIns="0"/>
          <a:lstStyle>
            <a:lvl1pPr marL="0">
              <a:lnSpc>
                <a:spcPct val="100000"/>
              </a:lnSpc>
              <a:spcBef>
                <a:spcPct val="0"/>
              </a:spcBef>
              <a:spcAft>
                <a:spcPts val="300"/>
              </a:spcAft>
              <a:buNone/>
              <a:defRPr sz="1000" b="0">
                <a:solidFill>
                  <a:schemeClr val="tx1"/>
                </a:solidFill>
              </a:defRPr>
            </a:lvl1pPr>
          </a:lstStyle>
          <a:p>
            <a:pPr lvl="0"/>
            <a:r>
              <a:rPr lang="en-US" noProof="0"/>
              <a:t>Text</a:t>
            </a:r>
          </a:p>
        </p:txBody>
      </p:sp>
      <p:sp>
        <p:nvSpPr>
          <p:cNvPr id="5" name="Trainings and Certifications heading 11">
            <a:extLst>
              <a:ext uri="{FF2B5EF4-FFF2-40B4-BE49-F238E27FC236}">
                <a16:creationId xmlns:a16="http://schemas.microsoft.com/office/drawing/2014/main" id="{3B4038C1-CF32-5E8E-A8EC-A1AA657A5CE7}"/>
              </a:ext>
            </a:extLst>
          </p:cNvPr>
          <p:cNvSpPr>
            <a:spLocks noGrp="1"/>
          </p:cNvSpPr>
          <p:nvPr>
            <p:ph type="body" sz="quarter" idx="26" hasCustomPrompt="1"/>
          </p:nvPr>
        </p:nvSpPr>
        <p:spPr>
          <a:xfrm>
            <a:off x="766618" y="3355559"/>
            <a:ext cx="1271016" cy="369332"/>
          </a:xfrm>
          <a:prstGeom prst="rect">
            <a:avLst/>
          </a:prstGeom>
        </p:spPr>
        <p:txBody>
          <a:bodyPr lIns="0" tIns="0" rIns="0" bIns="0">
            <a:spAutoFit/>
          </a:bodyPr>
          <a:lstStyle>
            <a:lvl1pPr marL="0" marR="0" indent="0" algn="l" defTabSz="914400" rtl="0" eaLnBrk="1" fontAlgn="auto" latinLnBrk="0" hangingPunct="1">
              <a:lnSpc>
                <a:spcPct val="100000"/>
              </a:lnSpc>
              <a:spcBef>
                <a:spcPct val="0"/>
              </a:spcBef>
              <a:spcAft>
                <a:spcPct val="0"/>
              </a:spcAft>
              <a:buClrTx/>
              <a:buSzTx/>
              <a:buFont typeface="Arial" pitchFamily="34" charset="0"/>
              <a:buNone/>
              <a:defRPr sz="1200" b="1">
                <a:solidFill>
                  <a:srgbClr val="5236AB"/>
                </a:solidFill>
                <a:latin typeface="+mj-lt"/>
              </a:defRPr>
            </a:lvl1pPr>
          </a:lstStyle>
          <a:p>
            <a:pPr marL="0" marR="0" lvl="0" indent="0" algn="l" defTabSz="914400" rtl="0" eaLnBrk="1" fontAlgn="auto" latinLnBrk="0" hangingPunct="1">
              <a:lnSpc>
                <a:spcPct val="100000"/>
              </a:lnSpc>
              <a:spcBef>
                <a:spcPct val="0"/>
              </a:spcBef>
              <a:spcAft>
                <a:spcPct val="0"/>
              </a:spcAft>
              <a:buClrTx/>
              <a:buSzTx/>
              <a:buFont typeface="Arial" pitchFamily="34" charset="0"/>
              <a:buNone/>
              <a:defRPr/>
            </a:pPr>
            <a:r>
              <a:rPr lang="en-US" sz="1200" b="1" noProof="0">
                <a:solidFill>
                  <a:srgbClr val="5135AA"/>
                </a:solidFill>
                <a:effectLst/>
                <a:latin typeface="Arial" pitchFamily="34" charset="0"/>
              </a:rPr>
              <a:t>Trainings and certifications</a:t>
            </a:r>
          </a:p>
        </p:txBody>
      </p:sp>
      <p:sp>
        <p:nvSpPr>
          <p:cNvPr id="6" name="Trainings and Certifications placeholder 12">
            <a:extLst>
              <a:ext uri="{FF2B5EF4-FFF2-40B4-BE49-F238E27FC236}">
                <a16:creationId xmlns:a16="http://schemas.microsoft.com/office/drawing/2014/main" id="{DE764737-C8EE-6D98-6071-BDC90207FC65}"/>
              </a:ext>
            </a:extLst>
          </p:cNvPr>
          <p:cNvSpPr>
            <a:spLocks noGrp="1"/>
          </p:cNvSpPr>
          <p:nvPr>
            <p:ph type="body" sz="quarter" idx="27" hasCustomPrompt="1"/>
          </p:nvPr>
        </p:nvSpPr>
        <p:spPr>
          <a:xfrm>
            <a:off x="767409" y="3770628"/>
            <a:ext cx="1271016" cy="905256"/>
          </a:xfrm>
          <a:prstGeom prst="rect">
            <a:avLst/>
          </a:prstGeom>
        </p:spPr>
        <p:txBody>
          <a:bodyPr lIns="0" tIns="0" rIns="0" bIns="0"/>
          <a:lstStyle>
            <a:lvl1pPr marL="0">
              <a:lnSpc>
                <a:spcPct val="100000"/>
              </a:lnSpc>
              <a:spcBef>
                <a:spcPct val="0"/>
              </a:spcBef>
              <a:spcAft>
                <a:spcPts val="300"/>
              </a:spcAft>
              <a:buNone/>
              <a:defRPr sz="1000" b="0">
                <a:solidFill>
                  <a:schemeClr val="tx1"/>
                </a:solidFill>
              </a:defRPr>
            </a:lvl1pPr>
          </a:lstStyle>
          <a:p>
            <a:pPr lvl="0"/>
            <a:r>
              <a:rPr lang="en-US" noProof="0"/>
              <a:t>Text</a:t>
            </a:r>
          </a:p>
        </p:txBody>
      </p:sp>
      <p:sp>
        <p:nvSpPr>
          <p:cNvPr id="7" name="Industry Experience heading 13">
            <a:extLst>
              <a:ext uri="{FF2B5EF4-FFF2-40B4-BE49-F238E27FC236}">
                <a16:creationId xmlns:a16="http://schemas.microsoft.com/office/drawing/2014/main" id="{C5F521A6-3EB1-E1C7-732A-10CFF53ADBFA}"/>
              </a:ext>
            </a:extLst>
          </p:cNvPr>
          <p:cNvSpPr>
            <a:spLocks noGrp="1"/>
          </p:cNvSpPr>
          <p:nvPr>
            <p:ph type="body" sz="quarter" idx="28" hasCustomPrompt="1"/>
          </p:nvPr>
        </p:nvSpPr>
        <p:spPr>
          <a:xfrm>
            <a:off x="766618" y="4718174"/>
            <a:ext cx="1271016" cy="369332"/>
          </a:xfrm>
          <a:prstGeom prst="rect">
            <a:avLst/>
          </a:prstGeom>
        </p:spPr>
        <p:txBody>
          <a:bodyPr lIns="0" tIns="0" rIns="0" bIns="0">
            <a:spAutoFit/>
          </a:bodyPr>
          <a:lstStyle>
            <a:lvl1pPr marL="0" marR="0" indent="0" algn="l" defTabSz="914400" rtl="0" eaLnBrk="1" fontAlgn="auto" latinLnBrk="0" hangingPunct="1">
              <a:lnSpc>
                <a:spcPct val="100000"/>
              </a:lnSpc>
              <a:spcBef>
                <a:spcPct val="0"/>
              </a:spcBef>
              <a:spcAft>
                <a:spcPct val="0"/>
              </a:spcAft>
              <a:buClrTx/>
              <a:buSzTx/>
              <a:buFont typeface="Arial" pitchFamily="34" charset="0"/>
              <a:buNone/>
              <a:defRPr sz="1200" b="1">
                <a:solidFill>
                  <a:srgbClr val="5236AB"/>
                </a:solidFill>
                <a:latin typeface="+mj-lt"/>
              </a:defRPr>
            </a:lvl1pPr>
          </a:lstStyle>
          <a:p>
            <a:pPr marL="0" marR="0" lvl="0" indent="0" algn="l" defTabSz="914400" rtl="0" eaLnBrk="1" fontAlgn="auto" latinLnBrk="0" hangingPunct="1">
              <a:lnSpc>
                <a:spcPct val="100000"/>
              </a:lnSpc>
              <a:spcBef>
                <a:spcPct val="0"/>
              </a:spcBef>
              <a:spcAft>
                <a:spcPct val="0"/>
              </a:spcAft>
              <a:buClrTx/>
              <a:buSzTx/>
              <a:buFont typeface="Arial" pitchFamily="34" charset="0"/>
              <a:buNone/>
              <a:defRPr/>
            </a:pPr>
            <a:r>
              <a:rPr lang="en-US" sz="1200" b="1" noProof="0">
                <a:solidFill>
                  <a:srgbClr val="5135AA"/>
                </a:solidFill>
                <a:effectLst/>
                <a:latin typeface="Arial" pitchFamily="34" charset="0"/>
              </a:rPr>
              <a:t>Industry experience </a:t>
            </a:r>
          </a:p>
        </p:txBody>
      </p:sp>
      <p:sp>
        <p:nvSpPr>
          <p:cNvPr id="8" name="Industry Experience placeholder 14">
            <a:extLst>
              <a:ext uri="{FF2B5EF4-FFF2-40B4-BE49-F238E27FC236}">
                <a16:creationId xmlns:a16="http://schemas.microsoft.com/office/drawing/2014/main" id="{7915FE71-ED13-F277-0F2A-FF9B823EBB58}"/>
              </a:ext>
            </a:extLst>
          </p:cNvPr>
          <p:cNvSpPr>
            <a:spLocks noGrp="1"/>
          </p:cNvSpPr>
          <p:nvPr>
            <p:ph type="body" sz="quarter" idx="29" hasCustomPrompt="1"/>
          </p:nvPr>
        </p:nvSpPr>
        <p:spPr>
          <a:xfrm>
            <a:off x="767409" y="5143529"/>
            <a:ext cx="1271016" cy="928087"/>
          </a:xfrm>
          <a:prstGeom prst="rect">
            <a:avLst/>
          </a:prstGeom>
        </p:spPr>
        <p:txBody>
          <a:bodyPr lIns="0" tIns="0" rIns="0" bIns="0"/>
          <a:lstStyle>
            <a:lvl1pPr marL="0">
              <a:lnSpc>
                <a:spcPct val="100000"/>
              </a:lnSpc>
              <a:spcBef>
                <a:spcPct val="0"/>
              </a:spcBef>
              <a:spcAft>
                <a:spcPts val="300"/>
              </a:spcAft>
              <a:buNone/>
              <a:defRPr sz="1000" b="0">
                <a:solidFill>
                  <a:schemeClr val="tx1"/>
                </a:solidFill>
              </a:defRPr>
            </a:lvl1pPr>
          </a:lstStyle>
          <a:p>
            <a:pPr lvl="0"/>
            <a:r>
              <a:rPr lang="en-US" noProof="0"/>
              <a:t>Text</a:t>
            </a:r>
          </a:p>
        </p:txBody>
      </p:sp>
      <p:sp>
        <p:nvSpPr>
          <p:cNvPr id="27" name="Profile heading 5">
            <a:extLst>
              <a:ext uri="{FF2B5EF4-FFF2-40B4-BE49-F238E27FC236}">
                <a16:creationId xmlns:a16="http://schemas.microsoft.com/office/drawing/2014/main" id="{FBFE1A4F-1319-5F40-82D6-46309EFFB0F2}"/>
              </a:ext>
            </a:extLst>
          </p:cNvPr>
          <p:cNvSpPr>
            <a:spLocks noGrp="1"/>
          </p:cNvSpPr>
          <p:nvPr>
            <p:ph type="body" sz="quarter" idx="20" hasCustomPrompt="1"/>
          </p:nvPr>
        </p:nvSpPr>
        <p:spPr>
          <a:xfrm>
            <a:off x="2295992" y="2176272"/>
            <a:ext cx="9115474" cy="173736"/>
          </a:xfrm>
          <a:prstGeom prst="rect">
            <a:avLst/>
          </a:prstGeom>
        </p:spPr>
        <p:txBody>
          <a:bodyPr lIns="0" tIns="0" rIns="0" bIns="0"/>
          <a:lstStyle>
            <a:lvl1pPr marL="0" indent="0">
              <a:spcBef>
                <a:spcPct val="0"/>
              </a:spcBef>
              <a:buNone/>
              <a:defRPr sz="1200" b="1">
                <a:solidFill>
                  <a:srgbClr val="5236AB"/>
                </a:solidFill>
                <a:latin typeface="+mj-lt"/>
              </a:defRPr>
            </a:lvl1pPr>
          </a:lstStyle>
          <a:p>
            <a:r>
              <a:rPr lang="en-US" noProof="0"/>
              <a:t>Profile</a:t>
            </a:r>
          </a:p>
        </p:txBody>
      </p:sp>
      <p:sp>
        <p:nvSpPr>
          <p:cNvPr id="29" name="Profile text Placeholder 6">
            <a:extLst>
              <a:ext uri="{FF2B5EF4-FFF2-40B4-BE49-F238E27FC236}">
                <a16:creationId xmlns:a16="http://schemas.microsoft.com/office/drawing/2014/main" id="{EE8A863E-8FBF-724E-80FA-10640EBD0C4C}"/>
              </a:ext>
            </a:extLst>
          </p:cNvPr>
          <p:cNvSpPr>
            <a:spLocks noGrp="1"/>
          </p:cNvSpPr>
          <p:nvPr>
            <p:ph type="body" sz="quarter" idx="19" hasCustomPrompt="1"/>
          </p:nvPr>
        </p:nvSpPr>
        <p:spPr>
          <a:xfrm>
            <a:off x="2295992" y="2397784"/>
            <a:ext cx="9116568" cy="903855"/>
          </a:xfrm>
          <a:prstGeom prst="rect">
            <a:avLst/>
          </a:prstGeom>
        </p:spPr>
        <p:txBody>
          <a:bodyPr lIns="0" tIns="0" rIns="0" bIns="0"/>
          <a:lstStyle>
            <a:lvl1pPr marL="0" indent="-102625">
              <a:lnSpc>
                <a:spcPct val="140000"/>
              </a:lnSpc>
              <a:spcBef>
                <a:spcPct val="0"/>
              </a:spcBef>
              <a:buFont typeface="Arial" pitchFamily="34" charset="0"/>
              <a:buNone/>
              <a:defRPr sz="1000" b="0">
                <a:solidFill>
                  <a:schemeClr val="tx1"/>
                </a:solidFill>
              </a:defRPr>
            </a:lvl1pPr>
          </a:lstStyle>
          <a:p>
            <a:pPr lvl="0"/>
            <a:r>
              <a:rPr lang="en-US" noProof="0"/>
              <a:t>Text</a:t>
            </a:r>
          </a:p>
        </p:txBody>
      </p:sp>
      <p:sp>
        <p:nvSpPr>
          <p:cNvPr id="28" name="CGI experience heading 7">
            <a:extLst>
              <a:ext uri="{FF2B5EF4-FFF2-40B4-BE49-F238E27FC236}">
                <a16:creationId xmlns:a16="http://schemas.microsoft.com/office/drawing/2014/main" id="{2DF68F94-DB4D-3642-8310-76BAD8D95A68}"/>
              </a:ext>
            </a:extLst>
          </p:cNvPr>
          <p:cNvSpPr>
            <a:spLocks noGrp="1"/>
          </p:cNvSpPr>
          <p:nvPr>
            <p:ph type="body" sz="quarter" idx="22" hasCustomPrompt="1"/>
          </p:nvPr>
        </p:nvSpPr>
        <p:spPr>
          <a:xfrm>
            <a:off x="2295992" y="3350482"/>
            <a:ext cx="9115474" cy="173736"/>
          </a:xfrm>
          <a:prstGeom prst="rect">
            <a:avLst/>
          </a:prstGeom>
          <a:noFill/>
        </p:spPr>
        <p:txBody>
          <a:bodyPr lIns="0" tIns="0" rIns="0" bIns="0"/>
          <a:lstStyle>
            <a:lvl1pPr marL="0" indent="0">
              <a:spcBef>
                <a:spcPct val="0"/>
              </a:spcBef>
              <a:buFont typeface="Arial" pitchFamily="34" charset="0"/>
              <a:buNone/>
              <a:defRPr sz="1200" b="1">
                <a:solidFill>
                  <a:srgbClr val="5236AB"/>
                </a:solidFill>
                <a:latin typeface="+mj-lt"/>
              </a:defRPr>
            </a:lvl1pPr>
          </a:lstStyle>
          <a:p>
            <a:pPr indent="0">
              <a:buFont typeface="Arial" pitchFamily="34" charset="0"/>
              <a:buNone/>
            </a:pPr>
            <a:r>
              <a:rPr lang="en-US" noProof="0"/>
              <a:t>CGI Experience</a:t>
            </a:r>
            <a:endParaRPr lang="en-US" sz="1200" b="1" noProof="0">
              <a:solidFill>
                <a:schemeClr val="accent3"/>
              </a:solidFill>
            </a:endParaRPr>
          </a:p>
        </p:txBody>
      </p:sp>
      <p:sp>
        <p:nvSpPr>
          <p:cNvPr id="12" name="CGI experience placeholder 8">
            <a:extLst>
              <a:ext uri="{FF2B5EF4-FFF2-40B4-BE49-F238E27FC236}">
                <a16:creationId xmlns:a16="http://schemas.microsoft.com/office/drawing/2014/main" id="{3ED21DB0-6FD4-6DC8-7B82-36996F4C90D9}"/>
              </a:ext>
            </a:extLst>
          </p:cNvPr>
          <p:cNvSpPr>
            <a:spLocks noGrp="1"/>
          </p:cNvSpPr>
          <p:nvPr>
            <p:ph type="body" sz="quarter" idx="30" hasCustomPrompt="1"/>
          </p:nvPr>
        </p:nvSpPr>
        <p:spPr>
          <a:xfrm>
            <a:off x="2295144" y="3562212"/>
            <a:ext cx="9116568" cy="2509404"/>
          </a:xfrm>
          <a:prstGeom prst="rect">
            <a:avLst/>
          </a:prstGeom>
          <a:noFill/>
        </p:spPr>
        <p:txBody>
          <a:bodyPr lIns="0" tIns="0" rIns="0" bIns="0" numCol="2"/>
          <a:lstStyle>
            <a:lvl1pPr marL="0" indent="0">
              <a:lnSpc>
                <a:spcPct val="140000"/>
              </a:lnSpc>
              <a:spcBef>
                <a:spcPts val="0"/>
              </a:spcBef>
              <a:buFont typeface="Arial" panose="020B0604020202020204" pitchFamily="34" charset="0"/>
              <a:buNone/>
              <a:defRPr sz="1000">
                <a:solidFill>
                  <a:srgbClr val="E31937"/>
                </a:solidFill>
              </a:defRPr>
            </a:lvl1pPr>
            <a:lvl2pPr marL="169863" indent="-169863">
              <a:lnSpc>
                <a:spcPct val="140000"/>
              </a:lnSpc>
              <a:spcBef>
                <a:spcPts val="0"/>
              </a:spcBef>
              <a:buFont typeface="Arial" panose="020B0604020202020204" pitchFamily="34" charset="0"/>
              <a:buChar char="•"/>
              <a:defRPr sz="1000"/>
            </a:lvl2pPr>
            <a:lvl3pPr marL="457200" indent="-223838">
              <a:lnSpc>
                <a:spcPct val="140000"/>
              </a:lnSpc>
              <a:spcBef>
                <a:spcPts val="0"/>
              </a:spcBef>
              <a:buFont typeface="Arial" panose="020B0604020202020204" pitchFamily="34" charset="0"/>
              <a:buChar char="─"/>
              <a:defRPr sz="1000"/>
            </a:lvl3pPr>
          </a:lstStyle>
          <a:p>
            <a:pPr lvl="0"/>
            <a:r>
              <a:rPr lang="en-US" noProof="0"/>
              <a:t>Client, Project description (Dates mm/</a:t>
            </a:r>
            <a:r>
              <a:rPr lang="en-US" noProof="0" err="1"/>
              <a:t>yy</a:t>
            </a:r>
            <a:r>
              <a:rPr lang="en-US" noProof="0"/>
              <a:t> to mm/</a:t>
            </a:r>
            <a:r>
              <a:rPr lang="en-US" noProof="0" err="1"/>
              <a:t>yy</a:t>
            </a:r>
            <a:r>
              <a:rPr lang="en-US" noProof="0"/>
              <a:t>)</a:t>
            </a:r>
          </a:p>
          <a:p>
            <a:pPr lvl="1"/>
            <a:r>
              <a:rPr lang="en-US" noProof="0"/>
              <a:t>Provide a brief project description or your tasks in a short paragraph</a:t>
            </a:r>
          </a:p>
          <a:p>
            <a:pPr lvl="2"/>
            <a:r>
              <a:rPr lang="en-US" noProof="0"/>
              <a:t>Third level</a:t>
            </a:r>
          </a:p>
        </p:txBody>
      </p:sp>
      <p:pic>
        <p:nvPicPr>
          <p:cNvPr id="18" name="CGI Logo">
            <a:extLst>
              <a:ext uri="{FF2B5EF4-FFF2-40B4-BE49-F238E27FC236}">
                <a16:creationId xmlns:a16="http://schemas.microsoft.com/office/drawing/2014/main" id="{8B094C90-E1A2-9948-AB43-B471059D60B2}"/>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0668000" y="6123539"/>
            <a:ext cx="773004" cy="359708"/>
          </a:xfrm>
          <a:prstGeom prst="rect">
            <a:avLst/>
          </a:prstGeom>
          <a:solidFill>
            <a:schemeClr val="bg1"/>
          </a:solidFill>
        </p:spPr>
      </p:pic>
      <p:sp>
        <p:nvSpPr>
          <p:cNvPr id="9" name="Footer Placeholder 8">
            <a:extLst>
              <a:ext uri="{FF2B5EF4-FFF2-40B4-BE49-F238E27FC236}">
                <a16:creationId xmlns:a16="http://schemas.microsoft.com/office/drawing/2014/main" id="{BDC0B927-1636-F1BA-BE47-8BD02F852C75}"/>
              </a:ext>
              <a:ext uri="{C183D7F6-B498-43B3-948B-1728B52AA6E4}">
                <adec:decorative xmlns:adec="http://schemas.microsoft.com/office/drawing/2017/decorative" val="1"/>
              </a:ext>
            </a:extLst>
          </p:cNvPr>
          <p:cNvSpPr>
            <a:spLocks noGrp="1"/>
          </p:cNvSpPr>
          <p:nvPr>
            <p:ph type="ftr" sz="quarter" idx="32"/>
          </p:nvPr>
        </p:nvSpPr>
        <p:spPr/>
        <p:txBody>
          <a:bodyPr/>
          <a:lstStyle/>
          <a:p>
            <a:endParaRPr lang="en-US" noProof="0"/>
          </a:p>
        </p:txBody>
      </p:sp>
      <p:sp>
        <p:nvSpPr>
          <p:cNvPr id="3" name="Slide Number Placeholder 16">
            <a:extLst>
              <a:ext uri="{FF2B5EF4-FFF2-40B4-BE49-F238E27FC236}">
                <a16:creationId xmlns:a16="http://schemas.microsoft.com/office/drawing/2014/main" id="{CE0B31F8-A870-7693-D541-9C870D5181B2}"/>
              </a:ext>
              <a:ext uri="{C183D7F6-B498-43B3-948B-1728B52AA6E4}">
                <adec:decorative xmlns:adec="http://schemas.microsoft.com/office/drawing/2017/decorative" val="1"/>
              </a:ext>
            </a:extLst>
          </p:cNvPr>
          <p:cNvSpPr>
            <a:spLocks noGrp="1"/>
          </p:cNvSpPr>
          <p:nvPr>
            <p:ph type="sldNum" sz="quarter" idx="40"/>
          </p:nvPr>
        </p:nvSpPr>
        <p:spPr>
          <a:xfrm>
            <a:off x="11162244" y="6967728"/>
            <a:ext cx="261660" cy="137160"/>
          </a:xfrm>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444648101"/>
      </p:ext>
    </p:extLst>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am - 1">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66DC41F-5ACE-874C-857A-162C3A79A894}"/>
              </a:ext>
            </a:extLst>
          </p:cNvPr>
          <p:cNvSpPr>
            <a:spLocks noGrp="1"/>
          </p:cNvSpPr>
          <p:nvPr>
            <p:ph type="title" hasCustomPrompt="1"/>
          </p:nvPr>
        </p:nvSpPr>
        <p:spPr>
          <a:xfrm>
            <a:off x="765737" y="683246"/>
            <a:ext cx="10676438" cy="531097"/>
          </a:xfrm>
        </p:spPr>
        <p:txBody>
          <a:bodyPr>
            <a:noAutofit/>
          </a:bodyPr>
          <a:lstStyle>
            <a:lvl1pPr>
              <a:defRPr sz="2800">
                <a:solidFill>
                  <a:schemeClr val="tx1"/>
                </a:solidFill>
                <a:latin typeface="+mj-lt"/>
              </a:defRPr>
            </a:lvl1pPr>
          </a:lstStyle>
          <a:p>
            <a:r>
              <a:rPr lang="en-US" noProof="0"/>
              <a:t>Team slide with 1 individual – click to add title</a:t>
            </a:r>
          </a:p>
        </p:txBody>
      </p:sp>
      <p:sp>
        <p:nvSpPr>
          <p:cNvPr id="2" name="Picture Placeholder 9" descr="Photograph of First and Last name &#10;(person the slide is referencing)">
            <a:extLst>
              <a:ext uri="{FF2B5EF4-FFF2-40B4-BE49-F238E27FC236}">
                <a16:creationId xmlns:a16="http://schemas.microsoft.com/office/drawing/2014/main" id="{231AFE98-6A5E-D4D3-B165-B845C3DD26D1}"/>
              </a:ext>
            </a:extLst>
          </p:cNvPr>
          <p:cNvSpPr>
            <a:spLocks noGrp="1"/>
          </p:cNvSpPr>
          <p:nvPr>
            <p:ph type="pic" sz="quarter" idx="13" hasCustomPrompt="1"/>
          </p:nvPr>
        </p:nvSpPr>
        <p:spPr>
          <a:xfrm>
            <a:off x="1522413" y="2423694"/>
            <a:ext cx="2268538" cy="2268000"/>
          </a:xfrm>
          <a:custGeom>
            <a:avLst/>
            <a:gdLst>
              <a:gd name="connsiteX0" fmla="*/ 0 w 2268538"/>
              <a:gd name="connsiteY0" fmla="*/ 0 h 2268000"/>
              <a:gd name="connsiteX1" fmla="*/ 2268538 w 2268538"/>
              <a:gd name="connsiteY1" fmla="*/ 0 h 2268000"/>
              <a:gd name="connsiteX2" fmla="*/ 2268538 w 2268538"/>
              <a:gd name="connsiteY2" fmla="*/ 2268000 h 2268000"/>
              <a:gd name="connsiteX3" fmla="*/ 763200 w 2268538"/>
              <a:gd name="connsiteY3" fmla="*/ 2268000 h 2268000"/>
              <a:gd name="connsiteX4" fmla="*/ 763200 w 2268538"/>
              <a:gd name="connsiteY4" fmla="*/ 1504800 h 2268000"/>
              <a:gd name="connsiteX5" fmla="*/ 0 w 2268538"/>
              <a:gd name="connsiteY5" fmla="*/ 1504800 h 22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8538" h="2268000">
                <a:moveTo>
                  <a:pt x="0" y="0"/>
                </a:moveTo>
                <a:lnTo>
                  <a:pt x="2268538" y="0"/>
                </a:lnTo>
                <a:lnTo>
                  <a:pt x="2268538" y="2268000"/>
                </a:lnTo>
                <a:lnTo>
                  <a:pt x="763200" y="2268000"/>
                </a:lnTo>
                <a:lnTo>
                  <a:pt x="763200" y="1504800"/>
                </a:lnTo>
                <a:lnTo>
                  <a:pt x="0" y="1504800"/>
                </a:lnTo>
                <a:close/>
              </a:path>
            </a:pathLst>
          </a:custGeom>
        </p:spPr>
        <p:txBody>
          <a:bodyPr wrap="square">
            <a:noAutofit/>
          </a:bodyPr>
          <a:lstStyle>
            <a:lvl1pPr marL="0" indent="0" algn="ctr">
              <a:buNone/>
              <a:defRPr sz="1400"/>
            </a:lvl1pPr>
          </a:lstStyle>
          <a:p>
            <a:r>
              <a:rPr lang="en-US" noProof="0"/>
              <a:t>Click on icon to add photo</a:t>
            </a:r>
          </a:p>
        </p:txBody>
      </p:sp>
      <p:sp>
        <p:nvSpPr>
          <p:cNvPr id="5" name="Name placeholder">
            <a:extLst>
              <a:ext uri="{FF2B5EF4-FFF2-40B4-BE49-F238E27FC236}">
                <a16:creationId xmlns:a16="http://schemas.microsoft.com/office/drawing/2014/main" id="{6679637A-741D-5947-2DB7-086DDC016755}"/>
              </a:ext>
            </a:extLst>
          </p:cNvPr>
          <p:cNvSpPr>
            <a:spLocks noGrp="1"/>
          </p:cNvSpPr>
          <p:nvPr>
            <p:ph type="body" sz="quarter" idx="29" hasCustomPrompt="1"/>
          </p:nvPr>
        </p:nvSpPr>
        <p:spPr>
          <a:xfrm>
            <a:off x="4314026" y="2423649"/>
            <a:ext cx="6353973" cy="472710"/>
          </a:xfrm>
          <a:prstGeom prst="rect">
            <a:avLst/>
          </a:prstGeom>
        </p:spPr>
        <p:txBody>
          <a:bodyPr lIns="0" tIns="0" rIns="0" bIns="0" anchor="ctr">
            <a:noAutofit/>
          </a:bodyPr>
          <a:lstStyle>
            <a:lvl1pPr marL="0" indent="0" algn="l">
              <a:spcBef>
                <a:spcPts val="0"/>
              </a:spcBef>
              <a:buNone/>
              <a:defRPr sz="1600" b="1">
                <a:solidFill>
                  <a:schemeClr val="tx1"/>
                </a:solidFill>
                <a:latin typeface="+mj-lt"/>
              </a:defRPr>
            </a:lvl1pPr>
            <a:lvl4pPr marL="1371600" indent="0">
              <a:buNone/>
              <a:defRPr/>
            </a:lvl4p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lang="en-US" noProof="0"/>
              <a:t>First and Last name</a:t>
            </a:r>
          </a:p>
        </p:txBody>
      </p:sp>
      <p:sp>
        <p:nvSpPr>
          <p:cNvPr id="6" name="Text placeholder">
            <a:extLst>
              <a:ext uri="{FF2B5EF4-FFF2-40B4-BE49-F238E27FC236}">
                <a16:creationId xmlns:a16="http://schemas.microsoft.com/office/drawing/2014/main" id="{F7A2D79E-F40F-3EAF-8DB2-4BBCB968920B}"/>
              </a:ext>
            </a:extLst>
          </p:cNvPr>
          <p:cNvSpPr>
            <a:spLocks noGrp="1"/>
          </p:cNvSpPr>
          <p:nvPr>
            <p:ph type="body" sz="quarter" idx="30" hasCustomPrompt="1"/>
          </p:nvPr>
        </p:nvSpPr>
        <p:spPr>
          <a:xfrm>
            <a:off x="4314027" y="3056433"/>
            <a:ext cx="6353972" cy="1635215"/>
          </a:xfrm>
          <a:prstGeom prst="rect">
            <a:avLst/>
          </a:prstGeom>
        </p:spPr>
        <p:txBody>
          <a:bodyPr lIns="0" tIns="0" rIns="0" bIns="0">
            <a:noAutofit/>
          </a:bodyPr>
          <a:lstStyle>
            <a:lvl1pPr marL="0" indent="0" algn="l">
              <a:spcBef>
                <a:spcPts val="0"/>
              </a:spcBef>
              <a:buNone/>
              <a:defRPr sz="1600" b="0">
                <a:solidFill>
                  <a:schemeClr val="tx1"/>
                </a:solidFill>
              </a:defRPr>
            </a:lvl1pPr>
            <a:lvl4pPr marL="1371600" indent="0">
              <a:buNone/>
              <a:defRPr/>
            </a:lvl4pPr>
          </a:lstStyle>
          <a:p>
            <a:pPr lvl="0"/>
            <a:r>
              <a:rPr lang="en-US" noProof="0"/>
              <a:t>Job title</a:t>
            </a:r>
          </a:p>
          <a:p>
            <a:pPr lvl="0"/>
            <a:r>
              <a:rPr lang="en-US" noProof="0"/>
              <a:t>Division</a:t>
            </a:r>
          </a:p>
          <a:p>
            <a:pPr lvl="0"/>
            <a:r>
              <a:rPr lang="en-US" noProof="0"/>
              <a:t>Office</a:t>
            </a:r>
          </a:p>
        </p:txBody>
      </p:sp>
      <p:sp>
        <p:nvSpPr>
          <p:cNvPr id="7" name="Cornerstone">
            <a:extLst>
              <a:ext uri="{FF2B5EF4-FFF2-40B4-BE49-F238E27FC236}">
                <a16:creationId xmlns:a16="http://schemas.microsoft.com/office/drawing/2014/main" id="{3FEF4AF0-5102-D72C-A0D3-2C61B18F3D90}"/>
              </a:ext>
              <a:ext uri="{C183D7F6-B498-43B3-948B-1728B52AA6E4}">
                <adec:decorative xmlns:adec="http://schemas.microsoft.com/office/drawing/2017/decorative" val="1"/>
              </a:ext>
            </a:extLst>
          </p:cNvPr>
          <p:cNvSpPr>
            <a:spLocks noChangeAspect="1"/>
          </p:cNvSpPr>
          <p:nvPr userDrawn="1"/>
        </p:nvSpPr>
        <p:spPr bwMode="gray">
          <a:xfrm rot="16200000">
            <a:off x="1522413" y="3924894"/>
            <a:ext cx="766800" cy="766799"/>
          </a:xfrm>
          <a:custGeom>
            <a:avLst/>
            <a:gdLst>
              <a:gd name="connsiteX0" fmla="*/ 0 w 3168353"/>
              <a:gd name="connsiteY0" fmla="*/ 3168352 h 3168352"/>
              <a:gd name="connsiteX1" fmla="*/ 0 w 3168353"/>
              <a:gd name="connsiteY1" fmla="*/ 1902429 h 3168352"/>
              <a:gd name="connsiteX2" fmla="*/ 1902430 w 3168353"/>
              <a:gd name="connsiteY2" fmla="*/ 1902429 h 3168352"/>
              <a:gd name="connsiteX3" fmla="*/ 1902430 w 3168353"/>
              <a:gd name="connsiteY3" fmla="*/ 0 h 3168352"/>
              <a:gd name="connsiteX4" fmla="*/ 3168353 w 3168353"/>
              <a:gd name="connsiteY4" fmla="*/ 0 h 3168352"/>
              <a:gd name="connsiteX5" fmla="*/ 3168353 w 3168353"/>
              <a:gd name="connsiteY5" fmla="*/ 3168352 h 3168352"/>
              <a:gd name="connsiteX6" fmla="*/ 1902430 w 3168353"/>
              <a:gd name="connsiteY6" fmla="*/ 3168352 h 3168352"/>
              <a:gd name="connsiteX7" fmla="*/ 1902430 w 3168353"/>
              <a:gd name="connsiteY7" fmla="*/ 3168352 h 316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68353" h="3168352">
                <a:moveTo>
                  <a:pt x="0" y="3168352"/>
                </a:moveTo>
                <a:lnTo>
                  <a:pt x="0" y="1902429"/>
                </a:lnTo>
                <a:lnTo>
                  <a:pt x="1902430" y="1902429"/>
                </a:lnTo>
                <a:lnTo>
                  <a:pt x="1902430" y="0"/>
                </a:lnTo>
                <a:lnTo>
                  <a:pt x="3168353" y="0"/>
                </a:lnTo>
                <a:lnTo>
                  <a:pt x="3168353" y="3168352"/>
                </a:lnTo>
                <a:lnTo>
                  <a:pt x="1902430" y="3168352"/>
                </a:lnTo>
                <a:lnTo>
                  <a:pt x="1902430" y="3168352"/>
                </a:lnTo>
                <a:close/>
              </a:path>
            </a:pathLst>
          </a:custGeom>
          <a:gradFill flip="none" rotWithShape="1">
            <a:gsLst>
              <a:gs pos="60000">
                <a:srgbClr val="A82465"/>
              </a:gs>
              <a:gs pos="0">
                <a:srgbClr val="E31937"/>
              </a:gs>
              <a:gs pos="100000">
                <a:srgbClr val="5236AB"/>
              </a:gs>
            </a:gsLst>
            <a:lin ang="16800000" scaled="0"/>
            <a:tileRect/>
          </a:gradFill>
          <a:ln w="9525" algn="ctr">
            <a:noFill/>
            <a:miter lim="800000"/>
            <a:headEnd/>
            <a:tailEnd/>
          </a:ln>
          <a:effectLst/>
        </p:spPr>
        <p:txBody>
          <a:bodyPr lIns="63500" tIns="0" rIns="64800" bIns="0" rtlCol="0" anchor="ctr"/>
          <a:lstStyle/>
          <a:p>
            <a:pPr lvl="0" algn="ctr">
              <a:spcBef>
                <a:spcPct val="0"/>
              </a:spcBef>
              <a:buClrTx/>
              <a:buSzPct val="90000"/>
            </a:pPr>
            <a:endParaRPr lang="en-US" sz="1600" b="1" noProof="0">
              <a:solidFill>
                <a:schemeClr val="bg1"/>
              </a:solidFill>
              <a:cs typeface="Arial" pitchFamily="34" charset="0"/>
            </a:endParaRPr>
          </a:p>
        </p:txBody>
      </p:sp>
      <p:sp>
        <p:nvSpPr>
          <p:cNvPr id="3" name="Footer Placeholder 2">
            <a:extLst>
              <a:ext uri="{FF2B5EF4-FFF2-40B4-BE49-F238E27FC236}">
                <a16:creationId xmlns:a16="http://schemas.microsoft.com/office/drawing/2014/main" id="{0E106856-5803-3126-21B5-742CEC17F429}"/>
              </a:ext>
              <a:ext uri="{C183D7F6-B498-43B3-948B-1728B52AA6E4}">
                <adec:decorative xmlns:adec="http://schemas.microsoft.com/office/drawing/2017/decorative" val="1"/>
              </a:ext>
            </a:extLst>
          </p:cNvPr>
          <p:cNvSpPr>
            <a:spLocks noGrp="1"/>
          </p:cNvSpPr>
          <p:nvPr>
            <p:ph type="ftr" sz="quarter" idx="34"/>
          </p:nvPr>
        </p:nvSpPr>
        <p:spPr/>
        <p:txBody>
          <a:bodyPr/>
          <a:lstStyle>
            <a:lvl1pPr>
              <a:defRPr>
                <a:solidFill>
                  <a:srgbClr val="E6E6E6"/>
                </a:solidFill>
              </a:defRPr>
            </a:lvl1pPr>
          </a:lstStyle>
          <a:p>
            <a:endParaRPr lang="en-US" noProof="0"/>
          </a:p>
        </p:txBody>
      </p:sp>
      <p:sp>
        <p:nvSpPr>
          <p:cNvPr id="11" name="Slide Number Placeholder 10">
            <a:extLst>
              <a:ext uri="{FF2B5EF4-FFF2-40B4-BE49-F238E27FC236}">
                <a16:creationId xmlns:a16="http://schemas.microsoft.com/office/drawing/2014/main" id="{0F633D6F-3800-D2EE-F82B-3BCFB87E741C}"/>
              </a:ext>
              <a:ext uri="{C183D7F6-B498-43B3-948B-1728B52AA6E4}">
                <adec:decorative xmlns:adec="http://schemas.microsoft.com/office/drawing/2017/decorative" val="1"/>
              </a:ext>
            </a:extLst>
          </p:cNvPr>
          <p:cNvSpPr>
            <a:spLocks noGrp="1"/>
          </p:cNvSpPr>
          <p:nvPr>
            <p:ph type="sldNum" sz="quarter" idx="33"/>
          </p:nvPr>
        </p:nvSpPr>
        <p:spPr/>
        <p:txBody>
          <a:bodyPr/>
          <a:lstStyle>
            <a:lvl1pPr>
              <a:defRPr>
                <a:solidFill>
                  <a:srgbClr val="E6E6E6"/>
                </a:solidFill>
              </a:defRPr>
            </a:lvl1p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667626380"/>
      </p:ext>
    </p:extLst>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am - 2A">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66DC41F-5ACE-874C-857A-162C3A79A894}"/>
              </a:ext>
            </a:extLst>
          </p:cNvPr>
          <p:cNvSpPr>
            <a:spLocks noGrp="1"/>
          </p:cNvSpPr>
          <p:nvPr>
            <p:ph type="title" hasCustomPrompt="1"/>
          </p:nvPr>
        </p:nvSpPr>
        <p:spPr>
          <a:xfrm>
            <a:off x="765737" y="683246"/>
            <a:ext cx="10661904" cy="531097"/>
          </a:xfrm>
          <a:noFill/>
        </p:spPr>
        <p:txBody>
          <a:bodyPr>
            <a:noAutofit/>
          </a:bodyPr>
          <a:lstStyle>
            <a:lvl1pPr>
              <a:defRPr sz="2800">
                <a:solidFill>
                  <a:schemeClr val="tx1"/>
                </a:solidFill>
              </a:defRPr>
            </a:lvl1pPr>
          </a:lstStyle>
          <a:p>
            <a:r>
              <a:rPr lang="en-US" noProof="0"/>
              <a:t>Team slide with 2 individuals (layout A) – click to add title</a:t>
            </a:r>
          </a:p>
        </p:txBody>
      </p:sp>
      <p:grpSp>
        <p:nvGrpSpPr>
          <p:cNvPr id="4" name="Group 3">
            <a:extLst>
              <a:ext uri="{FF2B5EF4-FFF2-40B4-BE49-F238E27FC236}">
                <a16:creationId xmlns:a16="http://schemas.microsoft.com/office/drawing/2014/main" id="{D17F034D-7149-A614-1695-FEAB4805FE2F}"/>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4A519421-BBC9-E265-BC60-0732030545E4}"/>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061CB1A3-4B69-185D-4EF4-F12A804B76E6}"/>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60000">
                  <a:srgbClr val="B91C3A"/>
                </a:gs>
                <a:gs pos="0">
                  <a:srgbClr val="E31937"/>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8" name="Picture placeholder 5" descr="Photograph of First and Last name &#10;(person the slide is referencing)">
            <a:extLst>
              <a:ext uri="{FF2B5EF4-FFF2-40B4-BE49-F238E27FC236}">
                <a16:creationId xmlns:a16="http://schemas.microsoft.com/office/drawing/2014/main" id="{12EC7163-7641-E7F6-4273-34D71DCF4372}"/>
              </a:ext>
            </a:extLst>
          </p:cNvPr>
          <p:cNvSpPr>
            <a:spLocks noGrp="1" noChangeAspect="1"/>
          </p:cNvSpPr>
          <p:nvPr>
            <p:ph type="pic" sz="quarter" idx="12" hasCustomPrompt="1"/>
          </p:nvPr>
        </p:nvSpPr>
        <p:spPr>
          <a:xfrm>
            <a:off x="3744272" y="2091264"/>
            <a:ext cx="1655455" cy="165506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None/>
              <a:defRPr sz="1400"/>
            </a:lvl1pPr>
          </a:lstStyle>
          <a:p>
            <a:r>
              <a:rPr lang="en-US" noProof="0"/>
              <a:t>Click icon to add photo</a:t>
            </a:r>
          </a:p>
        </p:txBody>
      </p:sp>
      <p:sp>
        <p:nvSpPr>
          <p:cNvPr id="15" name="Text placeholder 5">
            <a:extLst>
              <a:ext uri="{FF2B5EF4-FFF2-40B4-BE49-F238E27FC236}">
                <a16:creationId xmlns:a16="http://schemas.microsoft.com/office/drawing/2014/main" id="{5CAA202A-5196-3008-D768-8C9A0F9DB6EA}"/>
              </a:ext>
            </a:extLst>
          </p:cNvPr>
          <p:cNvSpPr>
            <a:spLocks noGrp="1"/>
          </p:cNvSpPr>
          <p:nvPr>
            <p:ph type="body" sz="quarter" idx="27" hasCustomPrompt="1"/>
          </p:nvPr>
        </p:nvSpPr>
        <p:spPr>
          <a:xfrm>
            <a:off x="3435781" y="409640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lvl="0"/>
            <a:r>
              <a:rPr lang="en-US" noProof="0"/>
              <a:t>First and Last name</a:t>
            </a:r>
          </a:p>
        </p:txBody>
      </p:sp>
      <p:sp>
        <p:nvSpPr>
          <p:cNvPr id="16" name="Text placeholder 5">
            <a:extLst>
              <a:ext uri="{FF2B5EF4-FFF2-40B4-BE49-F238E27FC236}">
                <a16:creationId xmlns:a16="http://schemas.microsoft.com/office/drawing/2014/main" id="{6B3AC22D-2FAC-715A-5263-BCA1A63D69BF}"/>
              </a:ext>
            </a:extLst>
          </p:cNvPr>
          <p:cNvSpPr>
            <a:spLocks noGrp="1"/>
          </p:cNvSpPr>
          <p:nvPr>
            <p:ph type="body" sz="quarter" idx="28" hasCustomPrompt="1"/>
          </p:nvPr>
        </p:nvSpPr>
        <p:spPr>
          <a:xfrm>
            <a:off x="3435781" y="4723939"/>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17" name="Picture placeholder 5" descr="Photograph of First and Last name &#10;(person the slide is referencing)">
            <a:extLst>
              <a:ext uri="{FF2B5EF4-FFF2-40B4-BE49-F238E27FC236}">
                <a16:creationId xmlns:a16="http://schemas.microsoft.com/office/drawing/2014/main" id="{C4D8F0BC-E3E7-4309-8BF4-8FF9C48BADC4}"/>
              </a:ext>
            </a:extLst>
          </p:cNvPr>
          <p:cNvSpPr>
            <a:spLocks noGrp="1" noChangeAspect="1"/>
          </p:cNvSpPr>
          <p:nvPr>
            <p:ph type="pic" sz="quarter" idx="33" hasCustomPrompt="1"/>
          </p:nvPr>
        </p:nvSpPr>
        <p:spPr>
          <a:xfrm>
            <a:off x="6795017" y="2091264"/>
            <a:ext cx="1655455" cy="165506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None/>
              <a:defRPr sz="1400"/>
            </a:lvl1pPr>
          </a:lstStyle>
          <a:p>
            <a:r>
              <a:rPr lang="en-US" noProof="0"/>
              <a:t>Click icon to add photo</a:t>
            </a:r>
          </a:p>
        </p:txBody>
      </p:sp>
      <p:sp>
        <p:nvSpPr>
          <p:cNvPr id="18" name="Text placeholder 5">
            <a:extLst>
              <a:ext uri="{FF2B5EF4-FFF2-40B4-BE49-F238E27FC236}">
                <a16:creationId xmlns:a16="http://schemas.microsoft.com/office/drawing/2014/main" id="{15B83155-C75C-C6F4-37BD-7930F2097638}"/>
              </a:ext>
            </a:extLst>
          </p:cNvPr>
          <p:cNvSpPr>
            <a:spLocks noGrp="1"/>
          </p:cNvSpPr>
          <p:nvPr>
            <p:ph type="body" sz="quarter" idx="29" hasCustomPrompt="1"/>
          </p:nvPr>
        </p:nvSpPr>
        <p:spPr>
          <a:xfrm>
            <a:off x="6486526" y="4091154"/>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20" name="Text placeholder 5">
            <a:extLst>
              <a:ext uri="{FF2B5EF4-FFF2-40B4-BE49-F238E27FC236}">
                <a16:creationId xmlns:a16="http://schemas.microsoft.com/office/drawing/2014/main" id="{D15A1721-09B8-7D7D-B5E1-52EA7FD69E55}"/>
              </a:ext>
            </a:extLst>
          </p:cNvPr>
          <p:cNvSpPr>
            <a:spLocks noGrp="1"/>
          </p:cNvSpPr>
          <p:nvPr>
            <p:ph type="body" sz="quarter" idx="30" hasCustomPrompt="1"/>
          </p:nvPr>
        </p:nvSpPr>
        <p:spPr>
          <a:xfrm>
            <a:off x="6486526" y="4723939"/>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5D2F76E3-C68E-FACE-879D-228018A9A671}"/>
              </a:ext>
              <a:ext uri="{C183D7F6-B498-43B3-948B-1728B52AA6E4}">
                <adec:decorative xmlns:adec="http://schemas.microsoft.com/office/drawing/2017/decorative" val="1"/>
              </a:ext>
            </a:extLst>
          </p:cNvPr>
          <p:cNvSpPr>
            <a:spLocks noGrp="1"/>
          </p:cNvSpPr>
          <p:nvPr userDrawn="1">
            <p:ph type="ftr" sz="quarter" idx="37"/>
          </p:nvPr>
        </p:nvSpPr>
        <p:spPr/>
        <p:txBody>
          <a:bodyPr/>
          <a:lstStyle>
            <a:lvl1pPr>
              <a:defRPr>
                <a:solidFill>
                  <a:srgbClr val="E6E6E6"/>
                </a:solidFill>
              </a:defRPr>
            </a:lvl1pPr>
          </a:lstStyle>
          <a:p>
            <a:endParaRPr lang="en-US" noProof="0"/>
          </a:p>
        </p:txBody>
      </p:sp>
      <p:sp>
        <p:nvSpPr>
          <p:cNvPr id="9" name="Slide Number Placeholder 8">
            <a:extLst>
              <a:ext uri="{FF2B5EF4-FFF2-40B4-BE49-F238E27FC236}">
                <a16:creationId xmlns:a16="http://schemas.microsoft.com/office/drawing/2014/main" id="{5FB2635F-AE60-4A1F-B4D8-39B721D0525E}"/>
              </a:ext>
              <a:ext uri="{C183D7F6-B498-43B3-948B-1728B52AA6E4}">
                <adec:decorative xmlns:adec="http://schemas.microsoft.com/office/drawing/2017/decorative" val="1"/>
              </a:ext>
            </a:extLst>
          </p:cNvPr>
          <p:cNvSpPr>
            <a:spLocks noGrp="1"/>
          </p:cNvSpPr>
          <p:nvPr userDrawn="1">
            <p:ph type="sldNum" sz="quarter" idx="36"/>
          </p:nvPr>
        </p:nvSpPr>
        <p:spPr/>
        <p:txBody>
          <a:bodyPr/>
          <a:lstStyle>
            <a:lvl1pPr>
              <a:defRPr>
                <a:solidFill>
                  <a:srgbClr val="E6E6E6"/>
                </a:solidFill>
              </a:defRPr>
            </a:lvl1p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446323688"/>
      </p:ext>
    </p:extLst>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am - 2B">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727B934-DD85-9B55-DE17-672E2E708D16}"/>
              </a:ext>
            </a:extLst>
          </p:cNvPr>
          <p:cNvSpPr>
            <a:spLocks noGrp="1"/>
          </p:cNvSpPr>
          <p:nvPr>
            <p:ph type="title" hasCustomPrompt="1"/>
          </p:nvPr>
        </p:nvSpPr>
        <p:spPr>
          <a:xfrm>
            <a:off x="765737" y="683246"/>
            <a:ext cx="10661904" cy="531097"/>
          </a:xfrm>
          <a:noFill/>
        </p:spPr>
        <p:txBody>
          <a:bodyPr>
            <a:noAutofit/>
          </a:bodyPr>
          <a:lstStyle>
            <a:lvl1pPr>
              <a:defRPr sz="2800">
                <a:solidFill>
                  <a:schemeClr val="tx1"/>
                </a:solidFill>
              </a:defRPr>
            </a:lvl1pPr>
          </a:lstStyle>
          <a:p>
            <a:r>
              <a:rPr lang="en-US" noProof="0"/>
              <a:t>Team slide with 2 individuals (layout B) – click to add title</a:t>
            </a:r>
          </a:p>
        </p:txBody>
      </p:sp>
      <p:grpSp>
        <p:nvGrpSpPr>
          <p:cNvPr id="6" name="Group 5">
            <a:extLst>
              <a:ext uri="{FF2B5EF4-FFF2-40B4-BE49-F238E27FC236}">
                <a16:creationId xmlns:a16="http://schemas.microsoft.com/office/drawing/2014/main" id="{C7987D90-C3F5-2B7E-7C35-1164F51996A3}"/>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FFA13B3F-B6AF-32A2-DB2A-CE001985D351}"/>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12" name="TextBox 11">
              <a:extLst>
                <a:ext uri="{FF2B5EF4-FFF2-40B4-BE49-F238E27FC236}">
                  <a16:creationId xmlns:a16="http://schemas.microsoft.com/office/drawing/2014/main" id="{DB543F5C-9EF3-CCC2-FA51-6E974CB689E6}"/>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13" name="Picture placeholder 5" descr="Photograph of Name (person the slide is referencing)">
            <a:extLst>
              <a:ext uri="{FF2B5EF4-FFF2-40B4-BE49-F238E27FC236}">
                <a16:creationId xmlns:a16="http://schemas.microsoft.com/office/drawing/2014/main" id="{79F8553C-A3D0-7224-5D0C-66AD11A2B2C7}"/>
              </a:ext>
            </a:extLst>
          </p:cNvPr>
          <p:cNvSpPr>
            <a:spLocks noGrp="1" noChangeAspect="1"/>
          </p:cNvSpPr>
          <p:nvPr>
            <p:ph type="pic" sz="quarter" idx="12" hasCustomPrompt="1"/>
          </p:nvPr>
        </p:nvSpPr>
        <p:spPr>
          <a:xfrm>
            <a:off x="3744272" y="2091264"/>
            <a:ext cx="1655455" cy="165506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None/>
              <a:defRPr sz="1400"/>
            </a:lvl1pPr>
          </a:lstStyle>
          <a:p>
            <a:r>
              <a:rPr lang="en-US" noProof="0"/>
              <a:t>Click icon to add photo</a:t>
            </a:r>
          </a:p>
        </p:txBody>
      </p:sp>
      <p:sp>
        <p:nvSpPr>
          <p:cNvPr id="14" name="Text placeholder 5">
            <a:extLst>
              <a:ext uri="{FF2B5EF4-FFF2-40B4-BE49-F238E27FC236}">
                <a16:creationId xmlns:a16="http://schemas.microsoft.com/office/drawing/2014/main" id="{09692D77-7355-D933-14D4-8DBE72881BDE}"/>
              </a:ext>
            </a:extLst>
          </p:cNvPr>
          <p:cNvSpPr>
            <a:spLocks noGrp="1"/>
          </p:cNvSpPr>
          <p:nvPr>
            <p:ph type="body" sz="quarter" idx="27" hasCustomPrompt="1"/>
          </p:nvPr>
        </p:nvSpPr>
        <p:spPr>
          <a:xfrm>
            <a:off x="3435781" y="409640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lvl="0"/>
            <a:r>
              <a:rPr lang="en-US" noProof="0"/>
              <a:t>First and Last name</a:t>
            </a:r>
          </a:p>
        </p:txBody>
      </p:sp>
      <p:sp>
        <p:nvSpPr>
          <p:cNvPr id="15" name="Text placeholder 5">
            <a:extLst>
              <a:ext uri="{FF2B5EF4-FFF2-40B4-BE49-F238E27FC236}">
                <a16:creationId xmlns:a16="http://schemas.microsoft.com/office/drawing/2014/main" id="{C1C1727B-B112-4ED5-6A77-DB479A2878A6}"/>
              </a:ext>
            </a:extLst>
          </p:cNvPr>
          <p:cNvSpPr>
            <a:spLocks noGrp="1"/>
          </p:cNvSpPr>
          <p:nvPr>
            <p:ph type="body" sz="quarter" idx="28" hasCustomPrompt="1"/>
          </p:nvPr>
        </p:nvSpPr>
        <p:spPr>
          <a:xfrm>
            <a:off x="3435781" y="4723939"/>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16" name="Picture placeholder 5" descr="Photograph of Name (person the slide is referencing)">
            <a:extLst>
              <a:ext uri="{FF2B5EF4-FFF2-40B4-BE49-F238E27FC236}">
                <a16:creationId xmlns:a16="http://schemas.microsoft.com/office/drawing/2014/main" id="{D650A5C8-835C-0D2C-C826-9957DB37A11E}"/>
              </a:ext>
            </a:extLst>
          </p:cNvPr>
          <p:cNvSpPr>
            <a:spLocks noGrp="1" noChangeAspect="1"/>
          </p:cNvSpPr>
          <p:nvPr>
            <p:ph type="pic" sz="quarter" idx="33" hasCustomPrompt="1"/>
          </p:nvPr>
        </p:nvSpPr>
        <p:spPr>
          <a:xfrm>
            <a:off x="6795017" y="2091264"/>
            <a:ext cx="1655455" cy="165506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None/>
              <a:defRPr sz="1400"/>
            </a:lvl1pPr>
          </a:lstStyle>
          <a:p>
            <a:r>
              <a:rPr lang="en-US" noProof="0"/>
              <a:t>Click icon to add photo</a:t>
            </a:r>
          </a:p>
        </p:txBody>
      </p:sp>
      <p:sp>
        <p:nvSpPr>
          <p:cNvPr id="17" name="Text placeholder 5">
            <a:extLst>
              <a:ext uri="{FF2B5EF4-FFF2-40B4-BE49-F238E27FC236}">
                <a16:creationId xmlns:a16="http://schemas.microsoft.com/office/drawing/2014/main" id="{FA1F04B9-C968-8379-E3C5-A5067E2D4ADC}"/>
              </a:ext>
            </a:extLst>
          </p:cNvPr>
          <p:cNvSpPr>
            <a:spLocks noGrp="1"/>
          </p:cNvSpPr>
          <p:nvPr>
            <p:ph type="body" sz="quarter" idx="29" hasCustomPrompt="1"/>
          </p:nvPr>
        </p:nvSpPr>
        <p:spPr>
          <a:xfrm>
            <a:off x="6486526" y="4091154"/>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18" name="Text placeholder 5">
            <a:extLst>
              <a:ext uri="{FF2B5EF4-FFF2-40B4-BE49-F238E27FC236}">
                <a16:creationId xmlns:a16="http://schemas.microsoft.com/office/drawing/2014/main" id="{DD348EEE-01C9-D1C1-EA4D-5FA3A00701E7}"/>
              </a:ext>
            </a:extLst>
          </p:cNvPr>
          <p:cNvSpPr>
            <a:spLocks noGrp="1"/>
          </p:cNvSpPr>
          <p:nvPr>
            <p:ph type="body" sz="quarter" idx="30" hasCustomPrompt="1"/>
          </p:nvPr>
        </p:nvSpPr>
        <p:spPr>
          <a:xfrm>
            <a:off x="6486526" y="4723939"/>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62872E95-302C-66FA-6C40-2BBD7D970564}"/>
              </a:ext>
            </a:extLst>
          </p:cNvPr>
          <p:cNvSpPr>
            <a:spLocks noGrp="1"/>
          </p:cNvSpPr>
          <p:nvPr>
            <p:ph type="ftr" sz="quarter" idx="10"/>
          </p:nvPr>
        </p:nvSpPr>
        <p:spPr/>
        <p:txBody>
          <a:bodyPr/>
          <a:lstStyle/>
          <a:p>
            <a:endParaRPr lang="en-US" noProof="0"/>
          </a:p>
        </p:txBody>
      </p:sp>
      <p:sp>
        <p:nvSpPr>
          <p:cNvPr id="4" name="Slide Number Placeholder 3">
            <a:extLst>
              <a:ext uri="{FF2B5EF4-FFF2-40B4-BE49-F238E27FC236}">
                <a16:creationId xmlns:a16="http://schemas.microsoft.com/office/drawing/2014/main" id="{EAC654C8-21AC-A85D-C564-E231F952ACD5}"/>
              </a:ext>
            </a:extLst>
          </p:cNvPr>
          <p:cNvSpPr>
            <a:spLocks noGrp="1"/>
          </p:cNvSpPr>
          <p:nvPr>
            <p:ph type="sldNum" sz="quarter" idx="11"/>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268048041"/>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am - 3A">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66DC41F-5ACE-874C-857A-162C3A79A894}"/>
              </a:ext>
            </a:extLst>
          </p:cNvPr>
          <p:cNvSpPr>
            <a:spLocks noGrp="1"/>
          </p:cNvSpPr>
          <p:nvPr>
            <p:ph type="title" hasCustomPrompt="1"/>
          </p:nvPr>
        </p:nvSpPr>
        <p:spPr>
          <a:xfrm>
            <a:off x="765737" y="683246"/>
            <a:ext cx="10676438" cy="531097"/>
          </a:xfrm>
          <a:noFill/>
        </p:spPr>
        <p:txBody>
          <a:bodyPr>
            <a:noAutofit/>
          </a:bodyPr>
          <a:lstStyle>
            <a:lvl1pPr>
              <a:defRPr sz="2800">
                <a:solidFill>
                  <a:schemeClr val="tx1"/>
                </a:solidFill>
              </a:defRPr>
            </a:lvl1pPr>
          </a:lstStyle>
          <a:p>
            <a:r>
              <a:rPr lang="en-US" noProof="0"/>
              <a:t>Team slide with 3 individuals (layout A) – click to add title</a:t>
            </a:r>
          </a:p>
        </p:txBody>
      </p:sp>
      <p:grpSp>
        <p:nvGrpSpPr>
          <p:cNvPr id="8" name="Group 7">
            <a:extLst>
              <a:ext uri="{FF2B5EF4-FFF2-40B4-BE49-F238E27FC236}">
                <a16:creationId xmlns:a16="http://schemas.microsoft.com/office/drawing/2014/main" id="{86149398-F80F-87FC-8242-C9E2BA2A1C26}"/>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10" name="TextBox 9">
              <a:extLst>
                <a:ext uri="{FF2B5EF4-FFF2-40B4-BE49-F238E27FC236}">
                  <a16:creationId xmlns:a16="http://schemas.microsoft.com/office/drawing/2014/main" id="{B00B5B32-D9B0-9B27-C4FA-13F40088B660}"/>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11" name="TextBox 10">
              <a:extLst>
                <a:ext uri="{FF2B5EF4-FFF2-40B4-BE49-F238E27FC236}">
                  <a16:creationId xmlns:a16="http://schemas.microsoft.com/office/drawing/2014/main" id="{ABAF076D-C2D1-A806-7D2A-97FD8B319E23}"/>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60000">
                  <a:srgbClr val="B91C3A"/>
                </a:gs>
                <a:gs pos="0">
                  <a:srgbClr val="E31937"/>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20" name="Picture placeholder 5" descr="Photograph of First and Last name &#10;(person the slide is referencing)">
            <a:extLst>
              <a:ext uri="{FF2B5EF4-FFF2-40B4-BE49-F238E27FC236}">
                <a16:creationId xmlns:a16="http://schemas.microsoft.com/office/drawing/2014/main" id="{E09F7703-90ED-00AF-3067-E1A4CABBA8A5}"/>
              </a:ext>
            </a:extLst>
          </p:cNvPr>
          <p:cNvSpPr>
            <a:spLocks noGrp="1" noChangeAspect="1"/>
          </p:cNvSpPr>
          <p:nvPr>
            <p:ph type="pic" sz="quarter" idx="12" hasCustomPrompt="1"/>
          </p:nvPr>
        </p:nvSpPr>
        <p:spPr>
          <a:xfrm>
            <a:off x="2234504"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21" name="Text placeholder 5">
            <a:extLst>
              <a:ext uri="{FF2B5EF4-FFF2-40B4-BE49-F238E27FC236}">
                <a16:creationId xmlns:a16="http://schemas.microsoft.com/office/drawing/2014/main" id="{905BCF0A-2A4E-9CDE-1FF3-A3F38FD5DBF9}"/>
              </a:ext>
            </a:extLst>
          </p:cNvPr>
          <p:cNvSpPr>
            <a:spLocks noGrp="1"/>
          </p:cNvSpPr>
          <p:nvPr>
            <p:ph type="body" sz="quarter" idx="27" hasCustomPrompt="1"/>
          </p:nvPr>
        </p:nvSpPr>
        <p:spPr>
          <a:xfrm>
            <a:off x="1923603" y="4094254"/>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22" name="Text placeholder 5">
            <a:extLst>
              <a:ext uri="{FF2B5EF4-FFF2-40B4-BE49-F238E27FC236}">
                <a16:creationId xmlns:a16="http://schemas.microsoft.com/office/drawing/2014/main" id="{316168BE-32B5-A8EC-586B-CE369689C4D5}"/>
              </a:ext>
            </a:extLst>
          </p:cNvPr>
          <p:cNvSpPr>
            <a:spLocks noGrp="1"/>
          </p:cNvSpPr>
          <p:nvPr>
            <p:ph type="body" sz="quarter" idx="28" hasCustomPrompt="1"/>
          </p:nvPr>
        </p:nvSpPr>
        <p:spPr>
          <a:xfrm>
            <a:off x="1923603"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23" name="Picture placeholder 5" descr="Photograph of First and Last name &#10;(person the slide is referencing)">
            <a:extLst>
              <a:ext uri="{FF2B5EF4-FFF2-40B4-BE49-F238E27FC236}">
                <a16:creationId xmlns:a16="http://schemas.microsoft.com/office/drawing/2014/main" id="{FCBF45A8-285D-1449-6DC9-FBA5757D1E2C}"/>
              </a:ext>
            </a:extLst>
          </p:cNvPr>
          <p:cNvSpPr>
            <a:spLocks noGrp="1" noChangeAspect="1"/>
          </p:cNvSpPr>
          <p:nvPr>
            <p:ph type="pic" sz="quarter" idx="33" hasCustomPrompt="1"/>
          </p:nvPr>
        </p:nvSpPr>
        <p:spPr>
          <a:xfrm>
            <a:off x="5287759"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24" name="Text placeholder 5">
            <a:extLst>
              <a:ext uri="{FF2B5EF4-FFF2-40B4-BE49-F238E27FC236}">
                <a16:creationId xmlns:a16="http://schemas.microsoft.com/office/drawing/2014/main" id="{8DF36D87-44A8-CBBD-AD90-39493D55BD93}"/>
              </a:ext>
            </a:extLst>
          </p:cNvPr>
          <p:cNvSpPr>
            <a:spLocks noGrp="1"/>
          </p:cNvSpPr>
          <p:nvPr>
            <p:ph type="body" sz="quarter" idx="29" hasCustomPrompt="1"/>
          </p:nvPr>
        </p:nvSpPr>
        <p:spPr>
          <a:xfrm>
            <a:off x="4976858" y="408899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27" name="Text placeholder 5">
            <a:extLst>
              <a:ext uri="{FF2B5EF4-FFF2-40B4-BE49-F238E27FC236}">
                <a16:creationId xmlns:a16="http://schemas.microsoft.com/office/drawing/2014/main" id="{7C93CD8F-87F4-8D9A-3701-0AD84D3C9DBA}"/>
              </a:ext>
            </a:extLst>
          </p:cNvPr>
          <p:cNvSpPr>
            <a:spLocks noGrp="1"/>
          </p:cNvSpPr>
          <p:nvPr>
            <p:ph type="body" sz="quarter" idx="30" hasCustomPrompt="1"/>
          </p:nvPr>
        </p:nvSpPr>
        <p:spPr>
          <a:xfrm>
            <a:off x="4976858"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28" name="Picture placeholder 5" descr="Photograph of First and Last name &#10;(person the slide is referencing)">
            <a:extLst>
              <a:ext uri="{FF2B5EF4-FFF2-40B4-BE49-F238E27FC236}">
                <a16:creationId xmlns:a16="http://schemas.microsoft.com/office/drawing/2014/main" id="{7DC5D551-905D-0923-7AAC-4160C867D02A}"/>
              </a:ext>
            </a:extLst>
          </p:cNvPr>
          <p:cNvSpPr>
            <a:spLocks noGrp="1" noChangeAspect="1"/>
          </p:cNvSpPr>
          <p:nvPr>
            <p:ph type="pic" sz="quarter" idx="34" hasCustomPrompt="1"/>
          </p:nvPr>
        </p:nvSpPr>
        <p:spPr>
          <a:xfrm>
            <a:off x="8314739"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29" name="Text placeholder 5">
            <a:extLst>
              <a:ext uri="{FF2B5EF4-FFF2-40B4-BE49-F238E27FC236}">
                <a16:creationId xmlns:a16="http://schemas.microsoft.com/office/drawing/2014/main" id="{ED5944CA-F01F-8A47-30C9-BBFD710FF111}"/>
              </a:ext>
            </a:extLst>
          </p:cNvPr>
          <p:cNvSpPr>
            <a:spLocks noGrp="1"/>
          </p:cNvSpPr>
          <p:nvPr>
            <p:ph type="body" sz="quarter" idx="31" hasCustomPrompt="1"/>
          </p:nvPr>
        </p:nvSpPr>
        <p:spPr>
          <a:xfrm>
            <a:off x="8003838" y="408899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30" name="Text placeholder 5">
            <a:extLst>
              <a:ext uri="{FF2B5EF4-FFF2-40B4-BE49-F238E27FC236}">
                <a16:creationId xmlns:a16="http://schemas.microsoft.com/office/drawing/2014/main" id="{76531A7E-D51B-59B2-6103-980B07801D13}"/>
              </a:ext>
            </a:extLst>
          </p:cNvPr>
          <p:cNvSpPr>
            <a:spLocks noGrp="1"/>
          </p:cNvSpPr>
          <p:nvPr>
            <p:ph type="body" sz="quarter" idx="32" hasCustomPrompt="1"/>
          </p:nvPr>
        </p:nvSpPr>
        <p:spPr>
          <a:xfrm>
            <a:off x="8003838"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6C3D93CB-7754-3E30-DD83-9BDC0A151345}"/>
              </a:ext>
              <a:ext uri="{C183D7F6-B498-43B3-948B-1728B52AA6E4}">
                <adec:decorative xmlns:adec="http://schemas.microsoft.com/office/drawing/2017/decorative" val="1"/>
              </a:ext>
            </a:extLst>
          </p:cNvPr>
          <p:cNvSpPr>
            <a:spLocks noGrp="1"/>
          </p:cNvSpPr>
          <p:nvPr userDrawn="1">
            <p:ph type="ftr" sz="quarter" idx="38"/>
          </p:nvPr>
        </p:nvSpPr>
        <p:spPr/>
        <p:txBody>
          <a:bodyPr/>
          <a:lstStyle>
            <a:lvl1pPr>
              <a:defRPr>
                <a:solidFill>
                  <a:srgbClr val="E6E6E6"/>
                </a:solidFill>
              </a:defRPr>
            </a:lvl1pPr>
          </a:lstStyle>
          <a:p>
            <a:endParaRPr lang="en-US" noProof="0"/>
          </a:p>
        </p:txBody>
      </p:sp>
      <p:sp>
        <p:nvSpPr>
          <p:cNvPr id="9" name="Slide Number Placeholder 8">
            <a:extLst>
              <a:ext uri="{FF2B5EF4-FFF2-40B4-BE49-F238E27FC236}">
                <a16:creationId xmlns:a16="http://schemas.microsoft.com/office/drawing/2014/main" id="{D36FF57C-3521-7C73-57FB-6E892812A006}"/>
              </a:ext>
              <a:ext uri="{C183D7F6-B498-43B3-948B-1728B52AA6E4}">
                <adec:decorative xmlns:adec="http://schemas.microsoft.com/office/drawing/2017/decorative" val="1"/>
              </a:ext>
            </a:extLst>
          </p:cNvPr>
          <p:cNvSpPr>
            <a:spLocks noGrp="1"/>
          </p:cNvSpPr>
          <p:nvPr userDrawn="1">
            <p:ph type="sldNum" sz="quarter" idx="37"/>
          </p:nvPr>
        </p:nvSpPr>
        <p:spPr/>
        <p:txBody>
          <a:bodyPr/>
          <a:lstStyle>
            <a:lvl1pPr>
              <a:defRPr>
                <a:solidFill>
                  <a:srgbClr val="E6E6E6"/>
                </a:solidFill>
              </a:defRPr>
            </a:lvl1p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352863577"/>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eam - 3B">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66DC41F-5ACE-874C-857A-162C3A79A894}"/>
              </a:ext>
            </a:extLst>
          </p:cNvPr>
          <p:cNvSpPr>
            <a:spLocks noGrp="1"/>
          </p:cNvSpPr>
          <p:nvPr>
            <p:ph type="title" hasCustomPrompt="1"/>
          </p:nvPr>
        </p:nvSpPr>
        <p:spPr>
          <a:xfrm>
            <a:off x="765737" y="683246"/>
            <a:ext cx="10676438" cy="531097"/>
          </a:xfrm>
          <a:noFill/>
        </p:spPr>
        <p:txBody>
          <a:bodyPr>
            <a:noAutofit/>
          </a:bodyPr>
          <a:lstStyle>
            <a:lvl1pPr>
              <a:defRPr sz="2800">
                <a:solidFill>
                  <a:schemeClr val="tx1"/>
                </a:solidFill>
              </a:defRPr>
            </a:lvl1pPr>
          </a:lstStyle>
          <a:p>
            <a:r>
              <a:rPr lang="en-US" noProof="0"/>
              <a:t>Team slide with 3 individuals (layout B) – click to add title</a:t>
            </a:r>
          </a:p>
        </p:txBody>
      </p:sp>
      <p:grpSp>
        <p:nvGrpSpPr>
          <p:cNvPr id="4" name="Group 3">
            <a:extLst>
              <a:ext uri="{FF2B5EF4-FFF2-40B4-BE49-F238E27FC236}">
                <a16:creationId xmlns:a16="http://schemas.microsoft.com/office/drawing/2014/main" id="{D68E27BB-7AB7-CDC3-CFE0-440923FF4845}"/>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F1F6CB23-D104-A406-9015-092E7AA24078}"/>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248E3E26-04F2-0B45-9794-6AD7245045E4}"/>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35" name="Picture placeholder 5" descr="Photograph of First and Last name &#10;(person the slide is referencing)">
            <a:extLst>
              <a:ext uri="{FF2B5EF4-FFF2-40B4-BE49-F238E27FC236}">
                <a16:creationId xmlns:a16="http://schemas.microsoft.com/office/drawing/2014/main" id="{3A86A467-D855-8D1E-59EB-90310C8DADC0}"/>
              </a:ext>
            </a:extLst>
          </p:cNvPr>
          <p:cNvSpPr>
            <a:spLocks noGrp="1" noChangeAspect="1"/>
          </p:cNvSpPr>
          <p:nvPr>
            <p:ph type="pic" sz="quarter" idx="12" hasCustomPrompt="1"/>
          </p:nvPr>
        </p:nvSpPr>
        <p:spPr>
          <a:xfrm>
            <a:off x="2234504"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36" name="Text placeholder 5">
            <a:extLst>
              <a:ext uri="{FF2B5EF4-FFF2-40B4-BE49-F238E27FC236}">
                <a16:creationId xmlns:a16="http://schemas.microsoft.com/office/drawing/2014/main" id="{9D486887-C41D-5605-71FF-F9698270EAB5}"/>
              </a:ext>
            </a:extLst>
          </p:cNvPr>
          <p:cNvSpPr>
            <a:spLocks noGrp="1"/>
          </p:cNvSpPr>
          <p:nvPr>
            <p:ph type="body" sz="quarter" idx="27" hasCustomPrompt="1"/>
          </p:nvPr>
        </p:nvSpPr>
        <p:spPr>
          <a:xfrm>
            <a:off x="1923603" y="4094254"/>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37" name="Text placeholder 5">
            <a:extLst>
              <a:ext uri="{FF2B5EF4-FFF2-40B4-BE49-F238E27FC236}">
                <a16:creationId xmlns:a16="http://schemas.microsoft.com/office/drawing/2014/main" id="{6500EE20-5AC6-3657-3DD0-7AD97ED79638}"/>
              </a:ext>
            </a:extLst>
          </p:cNvPr>
          <p:cNvSpPr>
            <a:spLocks noGrp="1"/>
          </p:cNvSpPr>
          <p:nvPr>
            <p:ph type="body" sz="quarter" idx="28" hasCustomPrompt="1"/>
          </p:nvPr>
        </p:nvSpPr>
        <p:spPr>
          <a:xfrm>
            <a:off x="1923603"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38" name="Picture placeholder 5" descr="Photograph of First and Last name &#10;(person the slide is referencing)">
            <a:extLst>
              <a:ext uri="{FF2B5EF4-FFF2-40B4-BE49-F238E27FC236}">
                <a16:creationId xmlns:a16="http://schemas.microsoft.com/office/drawing/2014/main" id="{A494526E-4E99-DC68-7E49-D5A978CE9CBB}"/>
              </a:ext>
            </a:extLst>
          </p:cNvPr>
          <p:cNvSpPr>
            <a:spLocks noGrp="1" noChangeAspect="1"/>
          </p:cNvSpPr>
          <p:nvPr>
            <p:ph type="pic" sz="quarter" idx="33" hasCustomPrompt="1"/>
          </p:nvPr>
        </p:nvSpPr>
        <p:spPr>
          <a:xfrm>
            <a:off x="5287759"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39" name="Text placeholder 5">
            <a:extLst>
              <a:ext uri="{FF2B5EF4-FFF2-40B4-BE49-F238E27FC236}">
                <a16:creationId xmlns:a16="http://schemas.microsoft.com/office/drawing/2014/main" id="{B9D673A4-C543-9C26-7E55-8EB17385008B}"/>
              </a:ext>
            </a:extLst>
          </p:cNvPr>
          <p:cNvSpPr>
            <a:spLocks noGrp="1"/>
          </p:cNvSpPr>
          <p:nvPr>
            <p:ph type="body" sz="quarter" idx="29" hasCustomPrompt="1"/>
          </p:nvPr>
        </p:nvSpPr>
        <p:spPr>
          <a:xfrm>
            <a:off x="4976858" y="408899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40" name="Text placeholder 5">
            <a:extLst>
              <a:ext uri="{FF2B5EF4-FFF2-40B4-BE49-F238E27FC236}">
                <a16:creationId xmlns:a16="http://schemas.microsoft.com/office/drawing/2014/main" id="{185AC4BF-E6BF-D39D-A8E7-2505A33087F6}"/>
              </a:ext>
            </a:extLst>
          </p:cNvPr>
          <p:cNvSpPr>
            <a:spLocks noGrp="1"/>
          </p:cNvSpPr>
          <p:nvPr>
            <p:ph type="body" sz="quarter" idx="30" hasCustomPrompt="1"/>
          </p:nvPr>
        </p:nvSpPr>
        <p:spPr>
          <a:xfrm>
            <a:off x="4976858"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41" name="Picture placeholder 5" descr="Photograph of First and Last name &#10;(person the slide is referencing)">
            <a:extLst>
              <a:ext uri="{FF2B5EF4-FFF2-40B4-BE49-F238E27FC236}">
                <a16:creationId xmlns:a16="http://schemas.microsoft.com/office/drawing/2014/main" id="{ADB10A66-6145-1471-4C0C-5D7910FACEE1}"/>
              </a:ext>
            </a:extLst>
          </p:cNvPr>
          <p:cNvSpPr>
            <a:spLocks noGrp="1" noChangeAspect="1"/>
          </p:cNvSpPr>
          <p:nvPr>
            <p:ph type="pic" sz="quarter" idx="34" hasCustomPrompt="1"/>
          </p:nvPr>
        </p:nvSpPr>
        <p:spPr>
          <a:xfrm>
            <a:off x="8314739" y="2132064"/>
            <a:ext cx="1650634" cy="1650244"/>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Tx/>
              <a:buNone/>
              <a:defRPr sz="1200"/>
            </a:lvl1pPr>
          </a:lstStyle>
          <a:p>
            <a:r>
              <a:rPr lang="en-US" sz="1400" noProof="0">
                <a:cs typeface="Arial" pitchFamily="34" charset="0"/>
              </a:rPr>
              <a:t>Click icon to add photo</a:t>
            </a:r>
          </a:p>
        </p:txBody>
      </p:sp>
      <p:sp>
        <p:nvSpPr>
          <p:cNvPr id="42" name="Text placeholder 5">
            <a:extLst>
              <a:ext uri="{FF2B5EF4-FFF2-40B4-BE49-F238E27FC236}">
                <a16:creationId xmlns:a16="http://schemas.microsoft.com/office/drawing/2014/main" id="{2ED88A52-6A17-2AA0-73AC-0F77A3B7B442}"/>
              </a:ext>
            </a:extLst>
          </p:cNvPr>
          <p:cNvSpPr>
            <a:spLocks noGrp="1"/>
          </p:cNvSpPr>
          <p:nvPr>
            <p:ph type="body" sz="quarter" idx="31" hasCustomPrompt="1"/>
          </p:nvPr>
        </p:nvSpPr>
        <p:spPr>
          <a:xfrm>
            <a:off x="8003838" y="4088999"/>
            <a:ext cx="2272437" cy="472710"/>
          </a:xfrm>
          <a:prstGeom prst="rect">
            <a:avLst/>
          </a:prstGeom>
        </p:spPr>
        <p:txBody>
          <a:bodyPr lIns="0" tIns="0" rIns="0" bIns="0" anchor="b">
            <a:noAutofit/>
          </a:bodyPr>
          <a:lstStyle>
            <a:lvl1pPr marL="0" indent="0" algn="ctr">
              <a:lnSpc>
                <a:spcPct val="90000"/>
              </a:lnSpc>
              <a:spcBef>
                <a:spcPts val="0"/>
              </a:spcBef>
              <a:buNone/>
              <a:defRPr sz="16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43" name="Text placeholder 5">
            <a:extLst>
              <a:ext uri="{FF2B5EF4-FFF2-40B4-BE49-F238E27FC236}">
                <a16:creationId xmlns:a16="http://schemas.microsoft.com/office/drawing/2014/main" id="{08B978EE-ED47-502D-A0D5-7392A7960FDE}"/>
              </a:ext>
            </a:extLst>
          </p:cNvPr>
          <p:cNvSpPr>
            <a:spLocks noGrp="1"/>
          </p:cNvSpPr>
          <p:nvPr>
            <p:ph type="body" sz="quarter" idx="32" hasCustomPrompt="1"/>
          </p:nvPr>
        </p:nvSpPr>
        <p:spPr>
          <a:xfrm>
            <a:off x="8003838" y="4721784"/>
            <a:ext cx="2272437" cy="1117442"/>
          </a:xfrm>
          <a:prstGeom prst="rect">
            <a:avLst/>
          </a:prstGeom>
        </p:spPr>
        <p:txBody>
          <a:bodyPr lIns="0" tIns="0" rIns="0" bIns="0">
            <a:noAutofit/>
          </a:bodyPr>
          <a:lstStyle>
            <a:lvl1pPr marL="0" indent="0" algn="ctr">
              <a:spcBef>
                <a:spcPts val="0"/>
              </a:spcBef>
              <a:buNone/>
              <a:defRPr sz="16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94311A63-055C-B023-572C-AF762E30BA31}"/>
              </a:ext>
              <a:ext uri="{C183D7F6-B498-43B3-948B-1728B52AA6E4}">
                <adec:decorative xmlns:adec="http://schemas.microsoft.com/office/drawing/2017/decorative" val="1"/>
              </a:ext>
            </a:extLst>
          </p:cNvPr>
          <p:cNvSpPr>
            <a:spLocks noGrp="1"/>
          </p:cNvSpPr>
          <p:nvPr userDrawn="1">
            <p:ph type="ftr" sz="quarter" idx="38"/>
          </p:nvPr>
        </p:nvSpPr>
        <p:spPr/>
        <p:txBody>
          <a:bodyPr/>
          <a:lstStyle>
            <a:lvl1pPr>
              <a:defRPr>
                <a:solidFill>
                  <a:srgbClr val="E6E6E6"/>
                </a:solidFill>
              </a:defRPr>
            </a:lvl1pPr>
          </a:lstStyle>
          <a:p>
            <a:endParaRPr lang="en-US" noProof="0"/>
          </a:p>
        </p:txBody>
      </p:sp>
      <p:sp>
        <p:nvSpPr>
          <p:cNvPr id="9" name="Slide Number Placeholder 8">
            <a:extLst>
              <a:ext uri="{FF2B5EF4-FFF2-40B4-BE49-F238E27FC236}">
                <a16:creationId xmlns:a16="http://schemas.microsoft.com/office/drawing/2014/main" id="{F97078C6-BBC5-8D5E-1DBF-9E32207B8A9F}"/>
              </a:ext>
              <a:ext uri="{C183D7F6-B498-43B3-948B-1728B52AA6E4}">
                <adec:decorative xmlns:adec="http://schemas.microsoft.com/office/drawing/2017/decorative" val="1"/>
              </a:ext>
            </a:extLst>
          </p:cNvPr>
          <p:cNvSpPr>
            <a:spLocks noGrp="1"/>
          </p:cNvSpPr>
          <p:nvPr userDrawn="1">
            <p:ph type="sldNum" sz="quarter" idx="37"/>
          </p:nvPr>
        </p:nvSpPr>
        <p:spPr/>
        <p:txBody>
          <a:bodyPr/>
          <a:lstStyle>
            <a:lvl1pPr>
              <a:defRPr>
                <a:solidFill>
                  <a:srgbClr val="E6E6E6"/>
                </a:solidFill>
              </a:defRPr>
            </a:lvl1p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15866489"/>
      </p:ext>
    </p:extLst>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eam - 4A">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3CDA66FE-4D5A-4E48-BDC4-6C987A8FA04A}"/>
              </a:ext>
            </a:extLst>
          </p:cNvPr>
          <p:cNvSpPr>
            <a:spLocks noGrp="1"/>
          </p:cNvSpPr>
          <p:nvPr>
            <p:ph type="title" hasCustomPrompt="1"/>
          </p:nvPr>
        </p:nvSpPr>
        <p:spPr>
          <a:xfrm>
            <a:off x="765737" y="683246"/>
            <a:ext cx="10676438" cy="531097"/>
          </a:xfrm>
          <a:noFill/>
        </p:spPr>
        <p:txBody>
          <a:bodyPr>
            <a:noAutofit/>
          </a:bodyPr>
          <a:lstStyle>
            <a:lvl1pPr>
              <a:defRPr sz="2800">
                <a:solidFill>
                  <a:schemeClr val="tx1"/>
                </a:solidFill>
              </a:defRPr>
            </a:lvl1pPr>
          </a:lstStyle>
          <a:p>
            <a:r>
              <a:rPr lang="en-US" noProof="0"/>
              <a:t>Team slide with 4 individuals (layout A) – click to add title</a:t>
            </a:r>
          </a:p>
        </p:txBody>
      </p:sp>
      <p:grpSp>
        <p:nvGrpSpPr>
          <p:cNvPr id="4" name="Group 3">
            <a:extLst>
              <a:ext uri="{FF2B5EF4-FFF2-40B4-BE49-F238E27FC236}">
                <a16:creationId xmlns:a16="http://schemas.microsoft.com/office/drawing/2014/main" id="{839BD4E2-CAF1-660B-B621-322151500C37}"/>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78A6216E-2B23-859B-D779-ADD510296439}"/>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3E5F8A29-E0AF-3CF9-5179-EDB040F360EA}"/>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60000">
                  <a:srgbClr val="B91C3A"/>
                </a:gs>
                <a:gs pos="0">
                  <a:srgbClr val="E31937"/>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56" name="Picture placeholder 1" descr="Photograph of First and Last name &#10;(person the slide is referencing)">
            <a:extLst>
              <a:ext uri="{FF2B5EF4-FFF2-40B4-BE49-F238E27FC236}">
                <a16:creationId xmlns:a16="http://schemas.microsoft.com/office/drawing/2014/main" id="{61E355BA-E8F2-FA80-1060-127D34E1F29A}"/>
              </a:ext>
            </a:extLst>
          </p:cNvPr>
          <p:cNvSpPr>
            <a:spLocks noGrp="1"/>
          </p:cNvSpPr>
          <p:nvPr>
            <p:ph type="pic" sz="quarter" idx="12" hasCustomPrompt="1"/>
          </p:nvPr>
        </p:nvSpPr>
        <p:spPr>
          <a:xfrm>
            <a:off x="2021011" y="2276543"/>
            <a:ext cx="1319356" cy="132373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dirty="0">
                <a:cs typeface="Arial" pitchFamily="34" charset="0"/>
              </a:defRPr>
            </a:lvl1pPr>
          </a:lstStyle>
          <a:p>
            <a:r>
              <a:rPr lang="en-US" sz="1400" noProof="0">
                <a:cs typeface="Arial" pitchFamily="34" charset="0"/>
              </a:rPr>
              <a:t>Click icon to add photo</a:t>
            </a:r>
          </a:p>
        </p:txBody>
      </p:sp>
      <p:sp>
        <p:nvSpPr>
          <p:cNvPr id="57" name="Name placeholder 1">
            <a:extLst>
              <a:ext uri="{FF2B5EF4-FFF2-40B4-BE49-F238E27FC236}">
                <a16:creationId xmlns:a16="http://schemas.microsoft.com/office/drawing/2014/main" id="{F8BE96B3-364D-CF0B-C4EE-FDD8FD85DB35}"/>
              </a:ext>
            </a:extLst>
          </p:cNvPr>
          <p:cNvSpPr>
            <a:spLocks noGrp="1"/>
          </p:cNvSpPr>
          <p:nvPr>
            <p:ph type="body" sz="quarter" idx="27" hasCustomPrompt="1"/>
          </p:nvPr>
        </p:nvSpPr>
        <p:spPr>
          <a:xfrm>
            <a:off x="1921089"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58" name="Title placeholder 1">
            <a:extLst>
              <a:ext uri="{FF2B5EF4-FFF2-40B4-BE49-F238E27FC236}">
                <a16:creationId xmlns:a16="http://schemas.microsoft.com/office/drawing/2014/main" id="{06D7070F-F243-4240-4F93-320217241765}"/>
              </a:ext>
            </a:extLst>
          </p:cNvPr>
          <p:cNvSpPr>
            <a:spLocks noGrp="1"/>
          </p:cNvSpPr>
          <p:nvPr>
            <p:ph type="body" sz="quarter" idx="28" hasCustomPrompt="1"/>
          </p:nvPr>
        </p:nvSpPr>
        <p:spPr>
          <a:xfrm>
            <a:off x="1921089"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59" name="Picture placeholder 2" descr="Photograph of First and Last name &#10;(person the slide is referencing)">
            <a:extLst>
              <a:ext uri="{FF2B5EF4-FFF2-40B4-BE49-F238E27FC236}">
                <a16:creationId xmlns:a16="http://schemas.microsoft.com/office/drawing/2014/main" id="{3D456D4E-6644-5DF9-A9D7-88C041B42206}"/>
              </a:ext>
            </a:extLst>
          </p:cNvPr>
          <p:cNvSpPr>
            <a:spLocks noGrp="1"/>
          </p:cNvSpPr>
          <p:nvPr>
            <p:ph type="pic" sz="quarter" idx="13" hasCustomPrompt="1"/>
          </p:nvPr>
        </p:nvSpPr>
        <p:spPr>
          <a:xfrm>
            <a:off x="4292620"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dirty="0">
                <a:cs typeface="Arial" pitchFamily="34" charset="0"/>
              </a:defRPr>
            </a:lvl1pPr>
          </a:lstStyle>
          <a:p>
            <a:r>
              <a:rPr lang="en-US" sz="1400" noProof="0">
                <a:cs typeface="Arial" pitchFamily="34" charset="0"/>
              </a:rPr>
              <a:t>Click icon to add photo</a:t>
            </a:r>
          </a:p>
        </p:txBody>
      </p:sp>
      <p:sp>
        <p:nvSpPr>
          <p:cNvPr id="60" name="Name placeholder 2">
            <a:extLst>
              <a:ext uri="{FF2B5EF4-FFF2-40B4-BE49-F238E27FC236}">
                <a16:creationId xmlns:a16="http://schemas.microsoft.com/office/drawing/2014/main" id="{2BD28511-12ED-6273-45AB-79457976718F}"/>
              </a:ext>
            </a:extLst>
          </p:cNvPr>
          <p:cNvSpPr>
            <a:spLocks noGrp="1"/>
          </p:cNvSpPr>
          <p:nvPr>
            <p:ph type="body" sz="quarter" idx="29" hasCustomPrompt="1"/>
          </p:nvPr>
        </p:nvSpPr>
        <p:spPr>
          <a:xfrm>
            <a:off x="4192698"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61" name="Title placeholder 2">
            <a:extLst>
              <a:ext uri="{FF2B5EF4-FFF2-40B4-BE49-F238E27FC236}">
                <a16:creationId xmlns:a16="http://schemas.microsoft.com/office/drawing/2014/main" id="{CF8EC483-1935-30ED-F977-D8CFB5ECA5EA}"/>
              </a:ext>
            </a:extLst>
          </p:cNvPr>
          <p:cNvSpPr>
            <a:spLocks noGrp="1"/>
          </p:cNvSpPr>
          <p:nvPr>
            <p:ph type="body" sz="quarter" idx="30" hasCustomPrompt="1"/>
          </p:nvPr>
        </p:nvSpPr>
        <p:spPr>
          <a:xfrm>
            <a:off x="4192698"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62" name="Picture placeholder 3" descr="Photograph of First and Last name &#10;(person the slide is referencing)">
            <a:extLst>
              <a:ext uri="{FF2B5EF4-FFF2-40B4-BE49-F238E27FC236}">
                <a16:creationId xmlns:a16="http://schemas.microsoft.com/office/drawing/2014/main" id="{2951CF9E-670B-FB68-05C9-C84EE6E2B780}"/>
              </a:ext>
            </a:extLst>
          </p:cNvPr>
          <p:cNvSpPr>
            <a:spLocks noGrp="1"/>
          </p:cNvSpPr>
          <p:nvPr>
            <p:ph type="pic" sz="quarter" idx="15" hasCustomPrompt="1"/>
          </p:nvPr>
        </p:nvSpPr>
        <p:spPr>
          <a:xfrm>
            <a:off x="6580025"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a:cs typeface="Arial" pitchFamily="34" charset="0"/>
              </a:defRPr>
            </a:lvl1pPr>
          </a:lstStyle>
          <a:p>
            <a:r>
              <a:rPr lang="en-US" sz="1400" noProof="0">
                <a:cs typeface="Arial" pitchFamily="34" charset="0"/>
              </a:rPr>
              <a:t>Click icon to add photo</a:t>
            </a:r>
          </a:p>
        </p:txBody>
      </p:sp>
      <p:sp>
        <p:nvSpPr>
          <p:cNvPr id="63" name="Name placeholder 3">
            <a:extLst>
              <a:ext uri="{FF2B5EF4-FFF2-40B4-BE49-F238E27FC236}">
                <a16:creationId xmlns:a16="http://schemas.microsoft.com/office/drawing/2014/main" id="{858A0D1D-CB20-FBC4-5A9D-B1286D8A0908}"/>
              </a:ext>
            </a:extLst>
          </p:cNvPr>
          <p:cNvSpPr>
            <a:spLocks noGrp="1"/>
          </p:cNvSpPr>
          <p:nvPr>
            <p:ph type="body" sz="quarter" idx="31" hasCustomPrompt="1"/>
          </p:nvPr>
        </p:nvSpPr>
        <p:spPr>
          <a:xfrm>
            <a:off x="6480103"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64" name="Title placeholder 3">
            <a:extLst>
              <a:ext uri="{FF2B5EF4-FFF2-40B4-BE49-F238E27FC236}">
                <a16:creationId xmlns:a16="http://schemas.microsoft.com/office/drawing/2014/main" id="{0E3B37AD-C100-1938-BFC7-82820CCFF2A9}"/>
              </a:ext>
            </a:extLst>
          </p:cNvPr>
          <p:cNvSpPr>
            <a:spLocks noGrp="1"/>
          </p:cNvSpPr>
          <p:nvPr>
            <p:ph type="body" sz="quarter" idx="32" hasCustomPrompt="1"/>
          </p:nvPr>
        </p:nvSpPr>
        <p:spPr>
          <a:xfrm>
            <a:off x="6480103"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65" name="Picture placeholder 4" descr="Photograph of First and Last name &#10;(person the slide is referencing)">
            <a:extLst>
              <a:ext uri="{FF2B5EF4-FFF2-40B4-BE49-F238E27FC236}">
                <a16:creationId xmlns:a16="http://schemas.microsoft.com/office/drawing/2014/main" id="{C4496A7D-273A-76C6-B132-C131F661FA13}"/>
              </a:ext>
            </a:extLst>
          </p:cNvPr>
          <p:cNvSpPr>
            <a:spLocks noGrp="1"/>
          </p:cNvSpPr>
          <p:nvPr>
            <p:ph type="pic" sz="quarter" idx="14" hasCustomPrompt="1"/>
          </p:nvPr>
        </p:nvSpPr>
        <p:spPr>
          <a:xfrm>
            <a:off x="8859634"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a:cs typeface="Arial" pitchFamily="34" charset="0"/>
              </a:defRPr>
            </a:lvl1pPr>
          </a:lstStyle>
          <a:p>
            <a:r>
              <a:rPr lang="en-US" sz="1400" noProof="0">
                <a:cs typeface="Arial" pitchFamily="34" charset="0"/>
              </a:rPr>
              <a:t>Click icon to add photo</a:t>
            </a:r>
          </a:p>
        </p:txBody>
      </p:sp>
      <p:sp>
        <p:nvSpPr>
          <p:cNvPr id="66" name="Name placeholder 4">
            <a:extLst>
              <a:ext uri="{FF2B5EF4-FFF2-40B4-BE49-F238E27FC236}">
                <a16:creationId xmlns:a16="http://schemas.microsoft.com/office/drawing/2014/main" id="{97DBE2D5-E353-851D-37B3-4F25F0EFAF68}"/>
              </a:ext>
            </a:extLst>
          </p:cNvPr>
          <p:cNvSpPr>
            <a:spLocks noGrp="1"/>
          </p:cNvSpPr>
          <p:nvPr>
            <p:ph type="body" sz="quarter" idx="33" hasCustomPrompt="1"/>
          </p:nvPr>
        </p:nvSpPr>
        <p:spPr>
          <a:xfrm>
            <a:off x="8759712"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67" name="Text placeholder 4">
            <a:extLst>
              <a:ext uri="{FF2B5EF4-FFF2-40B4-BE49-F238E27FC236}">
                <a16:creationId xmlns:a16="http://schemas.microsoft.com/office/drawing/2014/main" id="{CB7A0617-2753-C524-D31E-9114CDB7112D}"/>
              </a:ext>
            </a:extLst>
          </p:cNvPr>
          <p:cNvSpPr>
            <a:spLocks noGrp="1"/>
          </p:cNvSpPr>
          <p:nvPr>
            <p:ph type="body" sz="quarter" idx="34" hasCustomPrompt="1"/>
          </p:nvPr>
        </p:nvSpPr>
        <p:spPr>
          <a:xfrm>
            <a:off x="8759712"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C643F272-716A-1371-7363-CAC9AC80ED7D}"/>
              </a:ext>
              <a:ext uri="{C183D7F6-B498-43B3-948B-1728B52AA6E4}">
                <adec:decorative xmlns:adec="http://schemas.microsoft.com/office/drawing/2017/decorative" val="1"/>
              </a:ext>
            </a:extLst>
          </p:cNvPr>
          <p:cNvSpPr>
            <a:spLocks noGrp="1"/>
          </p:cNvSpPr>
          <p:nvPr userDrawn="1">
            <p:ph type="ftr" sz="quarter" idx="38"/>
          </p:nvPr>
        </p:nvSpPr>
        <p:spPr/>
        <p:txBody>
          <a:bodyPr/>
          <a:lstStyle>
            <a:lvl1pPr>
              <a:defRPr>
                <a:solidFill>
                  <a:srgbClr val="E6E6E6"/>
                </a:solidFill>
              </a:defRPr>
            </a:lvl1pPr>
          </a:lstStyle>
          <a:p>
            <a:endParaRPr lang="en-US" noProof="0"/>
          </a:p>
        </p:txBody>
      </p:sp>
      <p:sp>
        <p:nvSpPr>
          <p:cNvPr id="9" name="Slide Number Placeholder 8">
            <a:extLst>
              <a:ext uri="{FF2B5EF4-FFF2-40B4-BE49-F238E27FC236}">
                <a16:creationId xmlns:a16="http://schemas.microsoft.com/office/drawing/2014/main" id="{0A3B1690-105B-4E85-4DE8-784706BAA767}"/>
              </a:ext>
              <a:ext uri="{C183D7F6-B498-43B3-948B-1728B52AA6E4}">
                <adec:decorative xmlns:adec="http://schemas.microsoft.com/office/drawing/2017/decorative" val="1"/>
              </a:ext>
            </a:extLst>
          </p:cNvPr>
          <p:cNvSpPr>
            <a:spLocks noGrp="1"/>
          </p:cNvSpPr>
          <p:nvPr userDrawn="1">
            <p:ph type="sldNum" sz="quarter" idx="37"/>
          </p:nvPr>
        </p:nvSpPr>
        <p:spPr/>
        <p:txBody>
          <a:bodyPr/>
          <a:lstStyle>
            <a:lvl1pPr>
              <a:defRPr>
                <a:solidFill>
                  <a:srgbClr val="E6E6E6"/>
                </a:solidFill>
              </a:defRPr>
            </a:lvl1p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59983497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eam - 4B">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3CDA66FE-4D5A-4E48-BDC4-6C987A8FA04A}"/>
              </a:ext>
            </a:extLst>
          </p:cNvPr>
          <p:cNvSpPr>
            <a:spLocks noGrp="1"/>
          </p:cNvSpPr>
          <p:nvPr>
            <p:ph type="title" hasCustomPrompt="1"/>
          </p:nvPr>
        </p:nvSpPr>
        <p:spPr>
          <a:xfrm>
            <a:off x="765737" y="683246"/>
            <a:ext cx="10676438" cy="531097"/>
          </a:xfrm>
          <a:noFill/>
        </p:spPr>
        <p:txBody>
          <a:bodyPr>
            <a:noAutofit/>
          </a:bodyPr>
          <a:lstStyle>
            <a:lvl1pPr>
              <a:defRPr sz="2800">
                <a:solidFill>
                  <a:schemeClr val="tx1"/>
                </a:solidFill>
              </a:defRPr>
            </a:lvl1pPr>
          </a:lstStyle>
          <a:p>
            <a:r>
              <a:rPr lang="en-US" noProof="0"/>
              <a:t>Team slide with 4 individuals (layout B) – click to add title</a:t>
            </a:r>
          </a:p>
        </p:txBody>
      </p:sp>
      <p:grpSp>
        <p:nvGrpSpPr>
          <p:cNvPr id="4" name="Group 3">
            <a:extLst>
              <a:ext uri="{FF2B5EF4-FFF2-40B4-BE49-F238E27FC236}">
                <a16:creationId xmlns:a16="http://schemas.microsoft.com/office/drawing/2014/main" id="{F6BC0E8E-EB61-8CEA-6B3D-89362B4F7469}"/>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4574812D-09D8-25C4-10C1-33805E082B26}"/>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B238EC40-3B5D-575C-3AA5-DC9059DDAD95}"/>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54" name="Picture placeholder 1" descr="Photograph of First and Last name &#10;(person the slide is referencing)">
            <a:extLst>
              <a:ext uri="{FF2B5EF4-FFF2-40B4-BE49-F238E27FC236}">
                <a16:creationId xmlns:a16="http://schemas.microsoft.com/office/drawing/2014/main" id="{BC75D193-B63D-3EB1-5C51-02DFEEF844EC}"/>
              </a:ext>
            </a:extLst>
          </p:cNvPr>
          <p:cNvSpPr>
            <a:spLocks noGrp="1"/>
          </p:cNvSpPr>
          <p:nvPr>
            <p:ph type="pic" sz="quarter" idx="12" hasCustomPrompt="1"/>
          </p:nvPr>
        </p:nvSpPr>
        <p:spPr>
          <a:xfrm>
            <a:off x="2021011" y="2276543"/>
            <a:ext cx="1319356" cy="132373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dirty="0">
                <a:cs typeface="Arial" pitchFamily="34" charset="0"/>
              </a:defRPr>
            </a:lvl1pPr>
          </a:lstStyle>
          <a:p>
            <a:r>
              <a:rPr lang="en-US" sz="1400" noProof="0">
                <a:cs typeface="Arial" pitchFamily="34" charset="0"/>
              </a:rPr>
              <a:t>Click icon to add photo</a:t>
            </a:r>
          </a:p>
        </p:txBody>
      </p:sp>
      <p:sp>
        <p:nvSpPr>
          <p:cNvPr id="42" name="Name placeholder 1">
            <a:extLst>
              <a:ext uri="{FF2B5EF4-FFF2-40B4-BE49-F238E27FC236}">
                <a16:creationId xmlns:a16="http://schemas.microsoft.com/office/drawing/2014/main" id="{21EEAEC1-5542-BE87-4E61-120E5F176CE7}"/>
              </a:ext>
            </a:extLst>
          </p:cNvPr>
          <p:cNvSpPr>
            <a:spLocks noGrp="1"/>
          </p:cNvSpPr>
          <p:nvPr>
            <p:ph type="body" sz="quarter" idx="27" hasCustomPrompt="1"/>
          </p:nvPr>
        </p:nvSpPr>
        <p:spPr>
          <a:xfrm>
            <a:off x="1921089"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43" name="Title placeholder 1">
            <a:extLst>
              <a:ext uri="{FF2B5EF4-FFF2-40B4-BE49-F238E27FC236}">
                <a16:creationId xmlns:a16="http://schemas.microsoft.com/office/drawing/2014/main" id="{762E9E9E-5555-BEF0-CFD7-1F514520E615}"/>
              </a:ext>
            </a:extLst>
          </p:cNvPr>
          <p:cNvSpPr>
            <a:spLocks noGrp="1"/>
          </p:cNvSpPr>
          <p:nvPr>
            <p:ph type="body" sz="quarter" idx="28" hasCustomPrompt="1"/>
          </p:nvPr>
        </p:nvSpPr>
        <p:spPr>
          <a:xfrm>
            <a:off x="1921089"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55" name="Picture placeholder 2" descr="Photograph of First and Last name &#10;(person the slide is referencing)">
            <a:extLst>
              <a:ext uri="{FF2B5EF4-FFF2-40B4-BE49-F238E27FC236}">
                <a16:creationId xmlns:a16="http://schemas.microsoft.com/office/drawing/2014/main" id="{E3A5396A-9C06-97E5-D236-BBECD913A2DB}"/>
              </a:ext>
            </a:extLst>
          </p:cNvPr>
          <p:cNvSpPr>
            <a:spLocks noGrp="1"/>
          </p:cNvSpPr>
          <p:nvPr>
            <p:ph type="pic" sz="quarter" idx="13" hasCustomPrompt="1"/>
          </p:nvPr>
        </p:nvSpPr>
        <p:spPr>
          <a:xfrm>
            <a:off x="4292620"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dirty="0">
                <a:cs typeface="Arial" pitchFamily="34" charset="0"/>
              </a:defRPr>
            </a:lvl1pPr>
          </a:lstStyle>
          <a:p>
            <a:r>
              <a:rPr lang="en-US" sz="1400" noProof="0">
                <a:cs typeface="Arial" pitchFamily="34" charset="0"/>
              </a:rPr>
              <a:t>Click icon to add photo</a:t>
            </a:r>
          </a:p>
        </p:txBody>
      </p:sp>
      <p:sp>
        <p:nvSpPr>
          <p:cNvPr id="45" name="Name placeholder 2">
            <a:extLst>
              <a:ext uri="{FF2B5EF4-FFF2-40B4-BE49-F238E27FC236}">
                <a16:creationId xmlns:a16="http://schemas.microsoft.com/office/drawing/2014/main" id="{C6918BD0-8C15-5CC0-08DA-8AFEA9292F8C}"/>
              </a:ext>
            </a:extLst>
          </p:cNvPr>
          <p:cNvSpPr>
            <a:spLocks noGrp="1"/>
          </p:cNvSpPr>
          <p:nvPr>
            <p:ph type="body" sz="quarter" idx="29" hasCustomPrompt="1"/>
          </p:nvPr>
        </p:nvSpPr>
        <p:spPr>
          <a:xfrm>
            <a:off x="4192698"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46" name="Title placeholder 2">
            <a:extLst>
              <a:ext uri="{FF2B5EF4-FFF2-40B4-BE49-F238E27FC236}">
                <a16:creationId xmlns:a16="http://schemas.microsoft.com/office/drawing/2014/main" id="{9C26550F-706D-C4D7-00A0-9965441C179A}"/>
              </a:ext>
            </a:extLst>
          </p:cNvPr>
          <p:cNvSpPr>
            <a:spLocks noGrp="1"/>
          </p:cNvSpPr>
          <p:nvPr>
            <p:ph type="body" sz="quarter" idx="30" hasCustomPrompt="1"/>
          </p:nvPr>
        </p:nvSpPr>
        <p:spPr>
          <a:xfrm>
            <a:off x="4192698"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47" name="Picture placeholder 3" descr="Photograph of First and Last name &#10;(person the slide is referencing)">
            <a:extLst>
              <a:ext uri="{FF2B5EF4-FFF2-40B4-BE49-F238E27FC236}">
                <a16:creationId xmlns:a16="http://schemas.microsoft.com/office/drawing/2014/main" id="{BD11C062-10D2-EF6D-D335-BCA75A030485}"/>
              </a:ext>
            </a:extLst>
          </p:cNvPr>
          <p:cNvSpPr>
            <a:spLocks noGrp="1"/>
          </p:cNvSpPr>
          <p:nvPr>
            <p:ph type="pic" sz="quarter" idx="15" hasCustomPrompt="1"/>
          </p:nvPr>
        </p:nvSpPr>
        <p:spPr>
          <a:xfrm>
            <a:off x="6580025"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a:cs typeface="Arial" pitchFamily="34" charset="0"/>
              </a:defRPr>
            </a:lvl1pPr>
          </a:lstStyle>
          <a:p>
            <a:r>
              <a:rPr lang="en-US" sz="1400" noProof="0">
                <a:cs typeface="Arial" pitchFamily="34" charset="0"/>
              </a:rPr>
              <a:t>Click icon to add photo</a:t>
            </a:r>
          </a:p>
        </p:txBody>
      </p:sp>
      <p:sp>
        <p:nvSpPr>
          <p:cNvPr id="48" name="Name placeholder 3">
            <a:extLst>
              <a:ext uri="{FF2B5EF4-FFF2-40B4-BE49-F238E27FC236}">
                <a16:creationId xmlns:a16="http://schemas.microsoft.com/office/drawing/2014/main" id="{FEF8E10B-95A1-9662-0209-D35B338B2804}"/>
              </a:ext>
            </a:extLst>
          </p:cNvPr>
          <p:cNvSpPr>
            <a:spLocks noGrp="1"/>
          </p:cNvSpPr>
          <p:nvPr>
            <p:ph type="body" sz="quarter" idx="31" hasCustomPrompt="1"/>
          </p:nvPr>
        </p:nvSpPr>
        <p:spPr>
          <a:xfrm>
            <a:off x="6480103"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49" name="Title placeholder 3">
            <a:extLst>
              <a:ext uri="{FF2B5EF4-FFF2-40B4-BE49-F238E27FC236}">
                <a16:creationId xmlns:a16="http://schemas.microsoft.com/office/drawing/2014/main" id="{4D3D5982-FC92-05C9-5D34-2E8DD3769AC9}"/>
              </a:ext>
            </a:extLst>
          </p:cNvPr>
          <p:cNvSpPr>
            <a:spLocks noGrp="1"/>
          </p:cNvSpPr>
          <p:nvPr>
            <p:ph type="body" sz="quarter" idx="32" hasCustomPrompt="1"/>
          </p:nvPr>
        </p:nvSpPr>
        <p:spPr>
          <a:xfrm>
            <a:off x="6480103"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50" name="Picture placeholder 4" descr="Photograph of First and Last name &#10;(person the slide is referencing)">
            <a:extLst>
              <a:ext uri="{FF2B5EF4-FFF2-40B4-BE49-F238E27FC236}">
                <a16:creationId xmlns:a16="http://schemas.microsoft.com/office/drawing/2014/main" id="{2D1D6470-DA39-6042-ACD6-36D59EAE5DEB}"/>
              </a:ext>
            </a:extLst>
          </p:cNvPr>
          <p:cNvSpPr>
            <a:spLocks noGrp="1"/>
          </p:cNvSpPr>
          <p:nvPr>
            <p:ph type="pic" sz="quarter" idx="14" hasCustomPrompt="1"/>
          </p:nvPr>
        </p:nvSpPr>
        <p:spPr>
          <a:xfrm>
            <a:off x="8859634" y="2276626"/>
            <a:ext cx="1319356" cy="1324860"/>
          </a:xfrm>
          <a:prstGeom prst="rect">
            <a:avLst/>
          </a:prstGeom>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0" indent="0">
              <a:buFont typeface="Arial" panose="020B0604020202020204" pitchFamily="34" charset="0"/>
              <a:buNone/>
              <a:defRPr lang="fr-FR" sz="1200">
                <a:cs typeface="Arial" pitchFamily="34" charset="0"/>
              </a:defRPr>
            </a:lvl1pPr>
          </a:lstStyle>
          <a:p>
            <a:r>
              <a:rPr lang="en-US" sz="1400" noProof="0">
                <a:cs typeface="Arial" pitchFamily="34" charset="0"/>
              </a:rPr>
              <a:t>Click icon to add photo</a:t>
            </a:r>
          </a:p>
        </p:txBody>
      </p:sp>
      <p:sp>
        <p:nvSpPr>
          <p:cNvPr id="51" name="Name placeholder 4">
            <a:extLst>
              <a:ext uri="{FF2B5EF4-FFF2-40B4-BE49-F238E27FC236}">
                <a16:creationId xmlns:a16="http://schemas.microsoft.com/office/drawing/2014/main" id="{DE0955AD-9D5F-CAD4-2F91-4C4DB0D77DA5}"/>
              </a:ext>
            </a:extLst>
          </p:cNvPr>
          <p:cNvSpPr>
            <a:spLocks noGrp="1"/>
          </p:cNvSpPr>
          <p:nvPr>
            <p:ph type="body" sz="quarter" idx="33" hasCustomPrompt="1"/>
          </p:nvPr>
        </p:nvSpPr>
        <p:spPr>
          <a:xfrm>
            <a:off x="8759712" y="4050585"/>
            <a:ext cx="1519200" cy="444201"/>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marL="0" marR="0" lvl="0" indent="0" algn="ctr" defTabSz="914400" rtl="0" eaLnBrk="1" fontAlgn="auto" latinLnBrk="0" hangingPunct="1">
              <a:lnSpc>
                <a:spcPct val="90000"/>
              </a:lnSpc>
              <a:spcBef>
                <a:spcPts val="0"/>
              </a:spcBef>
              <a:spcAft>
                <a:spcPts val="0"/>
              </a:spcAft>
              <a:buClrTx/>
              <a:buSzTx/>
              <a:buFont typeface="Arial" pitchFamily="34" charset="0"/>
              <a:buNone/>
              <a:tabLst/>
              <a:defRPr/>
            </a:pPr>
            <a:r>
              <a:rPr lang="en-US" noProof="0"/>
              <a:t>First and Last name</a:t>
            </a:r>
          </a:p>
        </p:txBody>
      </p:sp>
      <p:sp>
        <p:nvSpPr>
          <p:cNvPr id="52" name="Text placeholder 4">
            <a:extLst>
              <a:ext uri="{FF2B5EF4-FFF2-40B4-BE49-F238E27FC236}">
                <a16:creationId xmlns:a16="http://schemas.microsoft.com/office/drawing/2014/main" id="{98EBA5D6-58EC-CC31-FCF7-A9CE29BC8BB5}"/>
              </a:ext>
            </a:extLst>
          </p:cNvPr>
          <p:cNvSpPr>
            <a:spLocks noGrp="1"/>
          </p:cNvSpPr>
          <p:nvPr>
            <p:ph type="body" sz="quarter" idx="34" hasCustomPrompt="1"/>
          </p:nvPr>
        </p:nvSpPr>
        <p:spPr>
          <a:xfrm>
            <a:off x="8759712" y="4657237"/>
            <a:ext cx="1519200" cy="929827"/>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lvl="0"/>
            <a:r>
              <a:rPr lang="en-US" noProof="0"/>
              <a:t>Job title or role Division or Location</a:t>
            </a:r>
          </a:p>
        </p:txBody>
      </p:sp>
      <p:sp>
        <p:nvSpPr>
          <p:cNvPr id="3" name="Footer Placeholder 2">
            <a:extLst>
              <a:ext uri="{FF2B5EF4-FFF2-40B4-BE49-F238E27FC236}">
                <a16:creationId xmlns:a16="http://schemas.microsoft.com/office/drawing/2014/main" id="{8C4B056E-C443-96BF-B229-D1D085FFC634}"/>
              </a:ext>
              <a:ext uri="{C183D7F6-B498-43B3-948B-1728B52AA6E4}">
                <adec:decorative xmlns:adec="http://schemas.microsoft.com/office/drawing/2017/decorative" val="1"/>
              </a:ext>
            </a:extLst>
          </p:cNvPr>
          <p:cNvSpPr>
            <a:spLocks noGrp="1"/>
          </p:cNvSpPr>
          <p:nvPr userDrawn="1">
            <p:ph type="ftr" sz="quarter" idx="38"/>
          </p:nvPr>
        </p:nvSpPr>
        <p:spPr>
          <a:xfrm>
            <a:off x="4044193" y="6952791"/>
            <a:ext cx="4114800" cy="137160"/>
          </a:xfrm>
        </p:spPr>
        <p:txBody>
          <a:bodyPr/>
          <a:lstStyle>
            <a:lvl1pPr>
              <a:defRPr>
                <a:solidFill>
                  <a:srgbClr val="E6E6E6"/>
                </a:solidFill>
              </a:defRPr>
            </a:lvl1pPr>
          </a:lstStyle>
          <a:p>
            <a:endParaRPr lang="en-US" noProof="0"/>
          </a:p>
        </p:txBody>
      </p:sp>
      <p:sp>
        <p:nvSpPr>
          <p:cNvPr id="9" name="Slide Number Placeholder 8">
            <a:extLst>
              <a:ext uri="{FF2B5EF4-FFF2-40B4-BE49-F238E27FC236}">
                <a16:creationId xmlns:a16="http://schemas.microsoft.com/office/drawing/2014/main" id="{3A8F6EAA-8485-183F-ACBE-90ADE7ED61E6}"/>
              </a:ext>
              <a:ext uri="{C183D7F6-B498-43B3-948B-1728B52AA6E4}">
                <adec:decorative xmlns:adec="http://schemas.microsoft.com/office/drawing/2017/decorative" val="1"/>
              </a:ext>
            </a:extLst>
          </p:cNvPr>
          <p:cNvSpPr>
            <a:spLocks noGrp="1"/>
          </p:cNvSpPr>
          <p:nvPr userDrawn="1">
            <p:ph type="sldNum" sz="quarter" idx="37"/>
          </p:nvPr>
        </p:nvSpPr>
        <p:spPr>
          <a:xfrm>
            <a:off x="11168627" y="6952791"/>
            <a:ext cx="261660" cy="137160"/>
          </a:xfrm>
        </p:spPr>
        <p:txBody>
          <a:bodyPr/>
          <a:lstStyle>
            <a:lvl1pPr>
              <a:defRPr>
                <a:solidFill>
                  <a:srgbClr val="E6E6E6"/>
                </a:solidFill>
              </a:defRPr>
            </a:lvl1p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17401230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eam - 5A">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FCE2C510-3773-D94D-B183-17C419A0D8BD}"/>
              </a:ext>
            </a:extLst>
          </p:cNvPr>
          <p:cNvSpPr>
            <a:spLocks noGrp="1"/>
          </p:cNvSpPr>
          <p:nvPr>
            <p:ph type="title" hasCustomPrompt="1"/>
          </p:nvPr>
        </p:nvSpPr>
        <p:spPr>
          <a:xfrm>
            <a:off x="765737" y="683246"/>
            <a:ext cx="10676438" cy="531097"/>
          </a:xfrm>
        </p:spPr>
        <p:txBody>
          <a:bodyPr>
            <a:noAutofit/>
          </a:bodyPr>
          <a:lstStyle>
            <a:lvl1pPr>
              <a:defRPr sz="2800">
                <a:solidFill>
                  <a:schemeClr val="tx1"/>
                </a:solidFill>
              </a:defRPr>
            </a:lvl1pPr>
          </a:lstStyle>
          <a:p>
            <a:r>
              <a:rPr lang="en-US" noProof="0"/>
              <a:t>Team slide with 5 individuals (layout A) – click to add title</a:t>
            </a:r>
          </a:p>
        </p:txBody>
      </p:sp>
      <p:grpSp>
        <p:nvGrpSpPr>
          <p:cNvPr id="5" name="Group 4">
            <a:extLst>
              <a:ext uri="{FF2B5EF4-FFF2-40B4-BE49-F238E27FC236}">
                <a16:creationId xmlns:a16="http://schemas.microsoft.com/office/drawing/2014/main" id="{FCC466B3-D9D9-C596-A9A6-C9E09644E0FF}"/>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6" name="TextBox 5">
              <a:extLst>
                <a:ext uri="{FF2B5EF4-FFF2-40B4-BE49-F238E27FC236}">
                  <a16:creationId xmlns:a16="http://schemas.microsoft.com/office/drawing/2014/main" id="{771E5527-7120-C75D-06B8-AC657BDA4124}"/>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7" name="TextBox 6">
              <a:extLst>
                <a:ext uri="{FF2B5EF4-FFF2-40B4-BE49-F238E27FC236}">
                  <a16:creationId xmlns:a16="http://schemas.microsoft.com/office/drawing/2014/main" id="{20C290C6-F4A8-D641-4A94-FDE87D8CD662}"/>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60000">
                  <a:srgbClr val="B91C3A"/>
                </a:gs>
                <a:gs pos="0">
                  <a:srgbClr val="E31937"/>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16" name="Picture placeholder 5" descr="Photograph of First and Last name &#10;(person the slide is referencing)">
            <a:extLst>
              <a:ext uri="{FF2B5EF4-FFF2-40B4-BE49-F238E27FC236}">
                <a16:creationId xmlns:a16="http://schemas.microsoft.com/office/drawing/2014/main" id="{B0F3C47A-5AB5-53B9-6AC5-A2E27AE815B6}"/>
              </a:ext>
            </a:extLst>
          </p:cNvPr>
          <p:cNvSpPr>
            <a:spLocks noGrp="1" noChangeAspect="1"/>
          </p:cNvSpPr>
          <p:nvPr>
            <p:ph type="pic" sz="quarter" idx="26" hasCustomPrompt="1"/>
          </p:nvPr>
        </p:nvSpPr>
        <p:spPr>
          <a:xfrm>
            <a:off x="858837"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lgn="l">
              <a:buFont typeface="Arial" panose="020B0604020202020204" pitchFamily="34" charset="0"/>
              <a:buNone/>
              <a:defRPr lang="fr-FR" sz="1100">
                <a:cs typeface="Arial" pitchFamily="34" charset="0"/>
              </a:defRPr>
            </a:lvl1pPr>
          </a:lstStyle>
          <a:p>
            <a:pPr marL="0" lvl="0" indent="0">
              <a:buNone/>
            </a:pPr>
            <a:r>
              <a:rPr lang="en-US" sz="1200" noProof="0">
                <a:cs typeface="Arial" pitchFamily="34" charset="0"/>
              </a:rPr>
              <a:t>Click icon to add photo</a:t>
            </a:r>
          </a:p>
        </p:txBody>
      </p:sp>
      <p:sp>
        <p:nvSpPr>
          <p:cNvPr id="17" name="Text placeholder 5">
            <a:extLst>
              <a:ext uri="{FF2B5EF4-FFF2-40B4-BE49-F238E27FC236}">
                <a16:creationId xmlns:a16="http://schemas.microsoft.com/office/drawing/2014/main" id="{B49A78CD-66DE-0CBE-3D20-56B5205863C3}"/>
              </a:ext>
            </a:extLst>
          </p:cNvPr>
          <p:cNvSpPr>
            <a:spLocks noGrp="1"/>
          </p:cNvSpPr>
          <p:nvPr>
            <p:ph type="body" sz="quarter" idx="27" hasCustomPrompt="1"/>
          </p:nvPr>
        </p:nvSpPr>
        <p:spPr>
          <a:xfrm>
            <a:off x="767023" y="4128009"/>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18" name="Text placeholder 5">
            <a:extLst>
              <a:ext uri="{FF2B5EF4-FFF2-40B4-BE49-F238E27FC236}">
                <a16:creationId xmlns:a16="http://schemas.microsoft.com/office/drawing/2014/main" id="{80856E97-52AE-BB00-087A-234E8CFDC856}"/>
              </a:ext>
            </a:extLst>
          </p:cNvPr>
          <p:cNvSpPr>
            <a:spLocks noGrp="1"/>
          </p:cNvSpPr>
          <p:nvPr>
            <p:ph type="body" sz="quarter" idx="28" hasCustomPrompt="1"/>
          </p:nvPr>
        </p:nvSpPr>
        <p:spPr>
          <a:xfrm>
            <a:off x="767023" y="4687466"/>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19" name="Picture placeholder 5" descr="Photograph of First and Last name &#10;(person the slide is referencing)">
            <a:extLst>
              <a:ext uri="{FF2B5EF4-FFF2-40B4-BE49-F238E27FC236}">
                <a16:creationId xmlns:a16="http://schemas.microsoft.com/office/drawing/2014/main" id="{96150D64-4A5D-4DE2-4CBE-F9FA7E6A82E4}"/>
              </a:ext>
            </a:extLst>
          </p:cNvPr>
          <p:cNvSpPr>
            <a:spLocks noGrp="1" noChangeAspect="1"/>
          </p:cNvSpPr>
          <p:nvPr>
            <p:ph type="pic" sz="quarter" idx="13" hasCustomPrompt="1"/>
          </p:nvPr>
        </p:nvSpPr>
        <p:spPr>
          <a:xfrm>
            <a:off x="3140500"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21" name="Text placeholder 5">
            <a:extLst>
              <a:ext uri="{FF2B5EF4-FFF2-40B4-BE49-F238E27FC236}">
                <a16:creationId xmlns:a16="http://schemas.microsoft.com/office/drawing/2014/main" id="{3FD9A6D0-97E5-A877-4BAF-633E5BB6D46D}"/>
              </a:ext>
            </a:extLst>
          </p:cNvPr>
          <p:cNvSpPr>
            <a:spLocks noGrp="1"/>
          </p:cNvSpPr>
          <p:nvPr>
            <p:ph type="body" sz="quarter" idx="24" hasCustomPrompt="1"/>
          </p:nvPr>
        </p:nvSpPr>
        <p:spPr>
          <a:xfrm>
            <a:off x="3053355" y="4126695"/>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25" name="Text placeholder 5">
            <a:extLst>
              <a:ext uri="{FF2B5EF4-FFF2-40B4-BE49-F238E27FC236}">
                <a16:creationId xmlns:a16="http://schemas.microsoft.com/office/drawing/2014/main" id="{6BD2A5E7-6DFE-1FFE-9A31-D21A0275566B}"/>
              </a:ext>
            </a:extLst>
          </p:cNvPr>
          <p:cNvSpPr>
            <a:spLocks noGrp="1"/>
          </p:cNvSpPr>
          <p:nvPr>
            <p:ph type="body" sz="quarter" idx="25" hasCustomPrompt="1"/>
          </p:nvPr>
        </p:nvSpPr>
        <p:spPr>
          <a:xfrm>
            <a:off x="3053355" y="4686553"/>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26" name="Picture placeholder 5" descr="Photograph of First and Last name &#10;(person the slide is referencing)">
            <a:extLst>
              <a:ext uri="{FF2B5EF4-FFF2-40B4-BE49-F238E27FC236}">
                <a16:creationId xmlns:a16="http://schemas.microsoft.com/office/drawing/2014/main" id="{16298009-BE76-12AA-4F4F-AD13EA66C7DE}"/>
              </a:ext>
            </a:extLst>
          </p:cNvPr>
          <p:cNvSpPr>
            <a:spLocks noGrp="1" noChangeAspect="1"/>
          </p:cNvSpPr>
          <p:nvPr>
            <p:ph type="pic" sz="quarter" idx="29" hasCustomPrompt="1"/>
          </p:nvPr>
        </p:nvSpPr>
        <p:spPr>
          <a:xfrm>
            <a:off x="5436444"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27" name="Text placeholder 5">
            <a:extLst>
              <a:ext uri="{FF2B5EF4-FFF2-40B4-BE49-F238E27FC236}">
                <a16:creationId xmlns:a16="http://schemas.microsoft.com/office/drawing/2014/main" id="{FB1474A4-88CB-E3F3-514D-30CD1F1F31FE}"/>
              </a:ext>
            </a:extLst>
          </p:cNvPr>
          <p:cNvSpPr>
            <a:spLocks noGrp="1"/>
          </p:cNvSpPr>
          <p:nvPr>
            <p:ph type="body" sz="quarter" idx="30" hasCustomPrompt="1"/>
          </p:nvPr>
        </p:nvSpPr>
        <p:spPr>
          <a:xfrm>
            <a:off x="5339687" y="4130637"/>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28" name="Text placeholder 5">
            <a:extLst>
              <a:ext uri="{FF2B5EF4-FFF2-40B4-BE49-F238E27FC236}">
                <a16:creationId xmlns:a16="http://schemas.microsoft.com/office/drawing/2014/main" id="{889462A5-3D28-160D-040A-DD72EC9C2C38}"/>
              </a:ext>
            </a:extLst>
          </p:cNvPr>
          <p:cNvSpPr>
            <a:spLocks noGrp="1"/>
          </p:cNvSpPr>
          <p:nvPr>
            <p:ph type="body" sz="quarter" idx="31" hasCustomPrompt="1"/>
          </p:nvPr>
        </p:nvSpPr>
        <p:spPr>
          <a:xfrm>
            <a:off x="5339687" y="4691809"/>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29" name="Picture placeholder 5" descr="Photograph of First and Last name &#10;(person the slide is referencing)">
            <a:extLst>
              <a:ext uri="{FF2B5EF4-FFF2-40B4-BE49-F238E27FC236}">
                <a16:creationId xmlns:a16="http://schemas.microsoft.com/office/drawing/2014/main" id="{754B2C56-5296-EC90-CB2D-1A7D813479E3}"/>
              </a:ext>
            </a:extLst>
          </p:cNvPr>
          <p:cNvSpPr>
            <a:spLocks noGrp="1" noChangeAspect="1"/>
          </p:cNvSpPr>
          <p:nvPr>
            <p:ph type="pic" sz="quarter" idx="32" hasCustomPrompt="1"/>
          </p:nvPr>
        </p:nvSpPr>
        <p:spPr>
          <a:xfrm>
            <a:off x="7718107"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dirty="0">
                <a:cs typeface="Arial" pitchFamily="34" charset="0"/>
              </a:defRPr>
            </a:lvl1pPr>
          </a:lstStyle>
          <a:p>
            <a:pPr marL="0" lvl="0" indent="0">
              <a:buNone/>
            </a:pPr>
            <a:r>
              <a:rPr lang="en-US" sz="1200" noProof="0">
                <a:cs typeface="Arial" pitchFamily="34" charset="0"/>
              </a:rPr>
              <a:t>Click icon to add photo</a:t>
            </a:r>
          </a:p>
        </p:txBody>
      </p:sp>
      <p:sp>
        <p:nvSpPr>
          <p:cNvPr id="30" name="Text placeholder 5">
            <a:extLst>
              <a:ext uri="{FF2B5EF4-FFF2-40B4-BE49-F238E27FC236}">
                <a16:creationId xmlns:a16="http://schemas.microsoft.com/office/drawing/2014/main" id="{256CD1C2-6B20-C5C5-840E-DE6FF6124AB7}"/>
              </a:ext>
            </a:extLst>
          </p:cNvPr>
          <p:cNvSpPr>
            <a:spLocks noGrp="1"/>
          </p:cNvSpPr>
          <p:nvPr>
            <p:ph type="body" sz="quarter" idx="33" hasCustomPrompt="1"/>
          </p:nvPr>
        </p:nvSpPr>
        <p:spPr>
          <a:xfrm>
            <a:off x="7626019" y="4131951"/>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31" name="Text placeholder 5">
            <a:extLst>
              <a:ext uri="{FF2B5EF4-FFF2-40B4-BE49-F238E27FC236}">
                <a16:creationId xmlns:a16="http://schemas.microsoft.com/office/drawing/2014/main" id="{3E22EB7D-141F-8622-E318-83557006BB3F}"/>
              </a:ext>
            </a:extLst>
          </p:cNvPr>
          <p:cNvSpPr>
            <a:spLocks noGrp="1"/>
          </p:cNvSpPr>
          <p:nvPr>
            <p:ph type="body" sz="quarter" idx="34" hasCustomPrompt="1"/>
          </p:nvPr>
        </p:nvSpPr>
        <p:spPr>
          <a:xfrm>
            <a:off x="7626019" y="4691809"/>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32" name="Picture placeholder 5" descr="Photograph of First and Last name &#10;(person the slide is referencing)">
            <a:extLst>
              <a:ext uri="{FF2B5EF4-FFF2-40B4-BE49-F238E27FC236}">
                <a16:creationId xmlns:a16="http://schemas.microsoft.com/office/drawing/2014/main" id="{6CEF03F1-0AA3-145F-5F72-810EF2E8D1E5}"/>
              </a:ext>
            </a:extLst>
          </p:cNvPr>
          <p:cNvSpPr>
            <a:spLocks noGrp="1" noChangeAspect="1"/>
          </p:cNvSpPr>
          <p:nvPr>
            <p:ph type="pic" sz="quarter" idx="35" hasCustomPrompt="1"/>
          </p:nvPr>
        </p:nvSpPr>
        <p:spPr>
          <a:xfrm>
            <a:off x="10004438"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33" name="Text placeholder 5">
            <a:extLst>
              <a:ext uri="{FF2B5EF4-FFF2-40B4-BE49-F238E27FC236}">
                <a16:creationId xmlns:a16="http://schemas.microsoft.com/office/drawing/2014/main" id="{817F331B-E013-C48B-BA60-1764E06E800E}"/>
              </a:ext>
            </a:extLst>
          </p:cNvPr>
          <p:cNvSpPr>
            <a:spLocks noGrp="1"/>
          </p:cNvSpPr>
          <p:nvPr>
            <p:ph type="body" sz="quarter" idx="36" hasCustomPrompt="1"/>
          </p:nvPr>
        </p:nvSpPr>
        <p:spPr>
          <a:xfrm>
            <a:off x="9912350" y="4129323"/>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34" name="Text placeholder 5">
            <a:extLst>
              <a:ext uri="{FF2B5EF4-FFF2-40B4-BE49-F238E27FC236}">
                <a16:creationId xmlns:a16="http://schemas.microsoft.com/office/drawing/2014/main" id="{9EF7E684-CBA0-4EF8-34E2-C41DF82EE405}"/>
              </a:ext>
            </a:extLst>
          </p:cNvPr>
          <p:cNvSpPr>
            <a:spLocks noGrp="1"/>
          </p:cNvSpPr>
          <p:nvPr>
            <p:ph type="body" sz="quarter" idx="37" hasCustomPrompt="1"/>
          </p:nvPr>
        </p:nvSpPr>
        <p:spPr>
          <a:xfrm>
            <a:off x="9912350" y="4691808"/>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3" name="Footer Placeholder 2">
            <a:extLst>
              <a:ext uri="{FF2B5EF4-FFF2-40B4-BE49-F238E27FC236}">
                <a16:creationId xmlns:a16="http://schemas.microsoft.com/office/drawing/2014/main" id="{FDF5869E-BD7C-9D43-BFC8-40D867949107}"/>
              </a:ext>
              <a:ext uri="{C183D7F6-B498-43B3-948B-1728B52AA6E4}">
                <adec:decorative xmlns:adec="http://schemas.microsoft.com/office/drawing/2017/decorative" val="1"/>
              </a:ext>
            </a:extLst>
          </p:cNvPr>
          <p:cNvSpPr>
            <a:spLocks noGrp="1"/>
          </p:cNvSpPr>
          <p:nvPr userDrawn="1">
            <p:ph type="ftr" sz="quarter" idx="41"/>
          </p:nvPr>
        </p:nvSpPr>
        <p:spPr/>
        <p:txBody>
          <a:bodyPr/>
          <a:lstStyle/>
          <a:p>
            <a:endParaRPr lang="en-US" noProof="0"/>
          </a:p>
        </p:txBody>
      </p:sp>
      <p:sp>
        <p:nvSpPr>
          <p:cNvPr id="8" name="Slide Number Placeholder 7">
            <a:extLst>
              <a:ext uri="{FF2B5EF4-FFF2-40B4-BE49-F238E27FC236}">
                <a16:creationId xmlns:a16="http://schemas.microsoft.com/office/drawing/2014/main" id="{9F0B57B8-E00E-D1C4-E5CE-C896D33966F7}"/>
              </a:ext>
              <a:ext uri="{C183D7F6-B498-43B3-948B-1728B52AA6E4}">
                <adec:decorative xmlns:adec="http://schemas.microsoft.com/office/drawing/2017/decorative" val="1"/>
              </a:ext>
            </a:extLst>
          </p:cNvPr>
          <p:cNvSpPr>
            <a:spLocks noGrp="1"/>
          </p:cNvSpPr>
          <p:nvPr userDrawn="1">
            <p:ph type="sldNum" sz="quarter" idx="40"/>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821582649"/>
      </p:ext>
    </p:extLst>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am - 5B">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FCE2C510-3773-D94D-B183-17C419A0D8BD}"/>
              </a:ext>
            </a:extLst>
          </p:cNvPr>
          <p:cNvSpPr>
            <a:spLocks noGrp="1"/>
          </p:cNvSpPr>
          <p:nvPr>
            <p:ph type="title" hasCustomPrompt="1"/>
          </p:nvPr>
        </p:nvSpPr>
        <p:spPr>
          <a:xfrm>
            <a:off x="765737" y="683246"/>
            <a:ext cx="10676438" cy="531097"/>
          </a:xfrm>
        </p:spPr>
        <p:txBody>
          <a:bodyPr>
            <a:noAutofit/>
          </a:bodyPr>
          <a:lstStyle>
            <a:lvl1pPr>
              <a:defRPr sz="2800">
                <a:solidFill>
                  <a:schemeClr val="tx1"/>
                </a:solidFill>
              </a:defRPr>
            </a:lvl1pPr>
          </a:lstStyle>
          <a:p>
            <a:r>
              <a:rPr lang="en-US" noProof="0"/>
              <a:t>Team slide with 5 individuals (layout B) – click to add title</a:t>
            </a:r>
          </a:p>
        </p:txBody>
      </p:sp>
      <p:grpSp>
        <p:nvGrpSpPr>
          <p:cNvPr id="5" name="Group 4">
            <a:extLst>
              <a:ext uri="{FF2B5EF4-FFF2-40B4-BE49-F238E27FC236}">
                <a16:creationId xmlns:a16="http://schemas.microsoft.com/office/drawing/2014/main" id="{BA5BDC27-183E-779E-713B-C6416E61C65C}"/>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6" name="TextBox 5">
              <a:extLst>
                <a:ext uri="{FF2B5EF4-FFF2-40B4-BE49-F238E27FC236}">
                  <a16:creationId xmlns:a16="http://schemas.microsoft.com/office/drawing/2014/main" id="{C0018302-992C-63A3-22D4-6AA1AC8E9D8B}"/>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7" name="TextBox 6">
              <a:extLst>
                <a:ext uri="{FF2B5EF4-FFF2-40B4-BE49-F238E27FC236}">
                  <a16:creationId xmlns:a16="http://schemas.microsoft.com/office/drawing/2014/main" id="{A2662E19-41C8-5C54-2238-4485EAFE8E9F}"/>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16" name="Picture placeholder 5" descr="Photograph of First and Last name &#10;(person the slide is referencing)">
            <a:extLst>
              <a:ext uri="{FF2B5EF4-FFF2-40B4-BE49-F238E27FC236}">
                <a16:creationId xmlns:a16="http://schemas.microsoft.com/office/drawing/2014/main" id="{459C76BA-4EE1-FE31-FB7B-42B8C97B9445}"/>
              </a:ext>
            </a:extLst>
          </p:cNvPr>
          <p:cNvSpPr>
            <a:spLocks noGrp="1" noChangeAspect="1"/>
          </p:cNvSpPr>
          <p:nvPr>
            <p:ph type="pic" sz="quarter" idx="26" hasCustomPrompt="1"/>
          </p:nvPr>
        </p:nvSpPr>
        <p:spPr>
          <a:xfrm>
            <a:off x="858837"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17" name="Text placeholder 5">
            <a:extLst>
              <a:ext uri="{FF2B5EF4-FFF2-40B4-BE49-F238E27FC236}">
                <a16:creationId xmlns:a16="http://schemas.microsoft.com/office/drawing/2014/main" id="{942366CA-3D36-9ADB-9F79-D7ECB36D16E3}"/>
              </a:ext>
            </a:extLst>
          </p:cNvPr>
          <p:cNvSpPr>
            <a:spLocks noGrp="1"/>
          </p:cNvSpPr>
          <p:nvPr>
            <p:ph type="body" sz="quarter" idx="27" hasCustomPrompt="1"/>
          </p:nvPr>
        </p:nvSpPr>
        <p:spPr>
          <a:xfrm>
            <a:off x="767023" y="4128009"/>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18" name="Text placeholder 5">
            <a:extLst>
              <a:ext uri="{FF2B5EF4-FFF2-40B4-BE49-F238E27FC236}">
                <a16:creationId xmlns:a16="http://schemas.microsoft.com/office/drawing/2014/main" id="{18BA7120-8A1D-7DDB-0181-2135C0FE4C14}"/>
              </a:ext>
            </a:extLst>
          </p:cNvPr>
          <p:cNvSpPr>
            <a:spLocks noGrp="1"/>
          </p:cNvSpPr>
          <p:nvPr>
            <p:ph type="body" sz="quarter" idx="28" hasCustomPrompt="1"/>
          </p:nvPr>
        </p:nvSpPr>
        <p:spPr>
          <a:xfrm>
            <a:off x="767023" y="4687466"/>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19" name="Picture placeholder 5" descr="Photograph of First and Last name &#10;(person the slide is referencing)">
            <a:extLst>
              <a:ext uri="{FF2B5EF4-FFF2-40B4-BE49-F238E27FC236}">
                <a16:creationId xmlns:a16="http://schemas.microsoft.com/office/drawing/2014/main" id="{8535FF8A-8144-9AFD-5A3E-6BAE52706799}"/>
              </a:ext>
            </a:extLst>
          </p:cNvPr>
          <p:cNvSpPr>
            <a:spLocks noGrp="1" noChangeAspect="1"/>
          </p:cNvSpPr>
          <p:nvPr>
            <p:ph type="pic" sz="quarter" idx="13" hasCustomPrompt="1"/>
          </p:nvPr>
        </p:nvSpPr>
        <p:spPr>
          <a:xfrm>
            <a:off x="3140500"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21" name="Text placeholder 5">
            <a:extLst>
              <a:ext uri="{FF2B5EF4-FFF2-40B4-BE49-F238E27FC236}">
                <a16:creationId xmlns:a16="http://schemas.microsoft.com/office/drawing/2014/main" id="{D72E923C-701B-A856-A43D-3C2C3954224C}"/>
              </a:ext>
            </a:extLst>
          </p:cNvPr>
          <p:cNvSpPr>
            <a:spLocks noGrp="1"/>
          </p:cNvSpPr>
          <p:nvPr>
            <p:ph type="body" sz="quarter" idx="24" hasCustomPrompt="1"/>
          </p:nvPr>
        </p:nvSpPr>
        <p:spPr>
          <a:xfrm>
            <a:off x="3053355" y="4126695"/>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25" name="Text placeholder 5">
            <a:extLst>
              <a:ext uri="{FF2B5EF4-FFF2-40B4-BE49-F238E27FC236}">
                <a16:creationId xmlns:a16="http://schemas.microsoft.com/office/drawing/2014/main" id="{2D13632A-7BF3-F452-E599-A0A9093A81E7}"/>
              </a:ext>
            </a:extLst>
          </p:cNvPr>
          <p:cNvSpPr>
            <a:spLocks noGrp="1"/>
          </p:cNvSpPr>
          <p:nvPr>
            <p:ph type="body" sz="quarter" idx="25" hasCustomPrompt="1"/>
          </p:nvPr>
        </p:nvSpPr>
        <p:spPr>
          <a:xfrm>
            <a:off x="3053355" y="4686553"/>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26" name="Picture placeholder 5" descr="Photograph of First and Last name &#10;(person the slide is referencing)">
            <a:extLst>
              <a:ext uri="{FF2B5EF4-FFF2-40B4-BE49-F238E27FC236}">
                <a16:creationId xmlns:a16="http://schemas.microsoft.com/office/drawing/2014/main" id="{47018D75-9E00-8DDD-4314-0DA2A1F40C35}"/>
              </a:ext>
            </a:extLst>
          </p:cNvPr>
          <p:cNvSpPr>
            <a:spLocks noGrp="1" noChangeAspect="1"/>
          </p:cNvSpPr>
          <p:nvPr>
            <p:ph type="pic" sz="quarter" idx="29" hasCustomPrompt="1"/>
          </p:nvPr>
        </p:nvSpPr>
        <p:spPr>
          <a:xfrm>
            <a:off x="5436444"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27" name="Text placeholder 5">
            <a:extLst>
              <a:ext uri="{FF2B5EF4-FFF2-40B4-BE49-F238E27FC236}">
                <a16:creationId xmlns:a16="http://schemas.microsoft.com/office/drawing/2014/main" id="{1F2F4D3A-5E40-B8BD-884A-B60404094F1F}"/>
              </a:ext>
            </a:extLst>
          </p:cNvPr>
          <p:cNvSpPr>
            <a:spLocks noGrp="1"/>
          </p:cNvSpPr>
          <p:nvPr>
            <p:ph type="body" sz="quarter" idx="30" hasCustomPrompt="1"/>
          </p:nvPr>
        </p:nvSpPr>
        <p:spPr>
          <a:xfrm>
            <a:off x="5339687" y="4130637"/>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28" name="Text placeholder 5">
            <a:extLst>
              <a:ext uri="{FF2B5EF4-FFF2-40B4-BE49-F238E27FC236}">
                <a16:creationId xmlns:a16="http://schemas.microsoft.com/office/drawing/2014/main" id="{13924404-7B61-56D4-6D8B-43A23757FD5D}"/>
              </a:ext>
            </a:extLst>
          </p:cNvPr>
          <p:cNvSpPr>
            <a:spLocks noGrp="1"/>
          </p:cNvSpPr>
          <p:nvPr>
            <p:ph type="body" sz="quarter" idx="31" hasCustomPrompt="1"/>
          </p:nvPr>
        </p:nvSpPr>
        <p:spPr>
          <a:xfrm>
            <a:off x="5339687" y="4691809"/>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29" name="Picture placeholder 5" descr="Photograph of First and Last name &#10;(person the slide is referencing)">
            <a:extLst>
              <a:ext uri="{FF2B5EF4-FFF2-40B4-BE49-F238E27FC236}">
                <a16:creationId xmlns:a16="http://schemas.microsoft.com/office/drawing/2014/main" id="{0CE555FE-DC6A-EE11-B384-C2EEE2679B96}"/>
              </a:ext>
            </a:extLst>
          </p:cNvPr>
          <p:cNvSpPr>
            <a:spLocks noGrp="1" noChangeAspect="1"/>
          </p:cNvSpPr>
          <p:nvPr>
            <p:ph type="pic" sz="quarter" idx="32" hasCustomPrompt="1"/>
          </p:nvPr>
        </p:nvSpPr>
        <p:spPr>
          <a:xfrm>
            <a:off x="7718107"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dirty="0">
                <a:cs typeface="Arial" pitchFamily="34" charset="0"/>
              </a:defRPr>
            </a:lvl1pPr>
          </a:lstStyle>
          <a:p>
            <a:pPr marL="0" lvl="0" indent="0">
              <a:buNone/>
            </a:pPr>
            <a:r>
              <a:rPr lang="en-US" sz="1200" noProof="0">
                <a:cs typeface="Arial" pitchFamily="34" charset="0"/>
              </a:rPr>
              <a:t>Click icon to add photo</a:t>
            </a:r>
          </a:p>
        </p:txBody>
      </p:sp>
      <p:sp>
        <p:nvSpPr>
          <p:cNvPr id="30" name="Text placeholder 5">
            <a:extLst>
              <a:ext uri="{FF2B5EF4-FFF2-40B4-BE49-F238E27FC236}">
                <a16:creationId xmlns:a16="http://schemas.microsoft.com/office/drawing/2014/main" id="{474467A7-A6D7-2ED3-4F33-966947382A5D}"/>
              </a:ext>
            </a:extLst>
          </p:cNvPr>
          <p:cNvSpPr>
            <a:spLocks noGrp="1"/>
          </p:cNvSpPr>
          <p:nvPr>
            <p:ph type="body" sz="quarter" idx="33" hasCustomPrompt="1"/>
          </p:nvPr>
        </p:nvSpPr>
        <p:spPr>
          <a:xfrm>
            <a:off x="7626019" y="4131951"/>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31" name="Text placeholder 5">
            <a:extLst>
              <a:ext uri="{FF2B5EF4-FFF2-40B4-BE49-F238E27FC236}">
                <a16:creationId xmlns:a16="http://schemas.microsoft.com/office/drawing/2014/main" id="{C2712CF8-AA73-F646-0041-12F445D2375F}"/>
              </a:ext>
            </a:extLst>
          </p:cNvPr>
          <p:cNvSpPr>
            <a:spLocks noGrp="1"/>
          </p:cNvSpPr>
          <p:nvPr>
            <p:ph type="body" sz="quarter" idx="34" hasCustomPrompt="1"/>
          </p:nvPr>
        </p:nvSpPr>
        <p:spPr>
          <a:xfrm>
            <a:off x="7626019" y="4691809"/>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32" name="Picture placeholder 5" descr="Photograph of First and Last name &#10;(person the slide is referencing)">
            <a:extLst>
              <a:ext uri="{FF2B5EF4-FFF2-40B4-BE49-F238E27FC236}">
                <a16:creationId xmlns:a16="http://schemas.microsoft.com/office/drawing/2014/main" id="{6DEBCB5C-5B70-BE28-6329-04FBC2E49E14}"/>
              </a:ext>
            </a:extLst>
          </p:cNvPr>
          <p:cNvSpPr>
            <a:spLocks noGrp="1" noChangeAspect="1"/>
          </p:cNvSpPr>
          <p:nvPr>
            <p:ph type="pic" sz="quarter" idx="35" hasCustomPrompt="1"/>
          </p:nvPr>
        </p:nvSpPr>
        <p:spPr>
          <a:xfrm>
            <a:off x="10004438" y="2313262"/>
            <a:ext cx="1335024" cy="133502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33" name="Text placeholder 5">
            <a:extLst>
              <a:ext uri="{FF2B5EF4-FFF2-40B4-BE49-F238E27FC236}">
                <a16:creationId xmlns:a16="http://schemas.microsoft.com/office/drawing/2014/main" id="{F61EB877-C8BD-7348-FBB9-39A3D55A0D94}"/>
              </a:ext>
            </a:extLst>
          </p:cNvPr>
          <p:cNvSpPr>
            <a:spLocks noGrp="1"/>
          </p:cNvSpPr>
          <p:nvPr>
            <p:ph type="body" sz="quarter" idx="36" hasCustomPrompt="1"/>
          </p:nvPr>
        </p:nvSpPr>
        <p:spPr>
          <a:xfrm>
            <a:off x="9912350" y="4129323"/>
            <a:ext cx="1519200" cy="391552"/>
          </a:xfrm>
          <a:prstGeom prst="rect">
            <a:avLst/>
          </a:prstGeom>
        </p:spPr>
        <p:txBody>
          <a:bodyPr lIns="0" tIns="0" rIns="0" bIns="0" anchor="b">
            <a:noAutofit/>
          </a:bodyPr>
          <a:lstStyle>
            <a:lvl1pPr marL="0" indent="0" algn="ctr">
              <a:lnSpc>
                <a:spcPct val="90000"/>
              </a:lnSpc>
              <a:spcBef>
                <a:spcPts val="0"/>
              </a:spcBef>
              <a:buNone/>
              <a:defRPr sz="1400" b="1">
                <a:solidFill>
                  <a:schemeClr val="tx1"/>
                </a:solidFill>
              </a:defRPr>
            </a:lvl1pPr>
            <a:lvl4pPr marL="1371600" indent="0">
              <a:buNone/>
              <a:defRPr/>
            </a:lvl4pPr>
          </a:lstStyle>
          <a:p>
            <a:pPr lvl="0"/>
            <a:r>
              <a:rPr lang="en-US" noProof="0"/>
              <a:t>First and Last name</a:t>
            </a:r>
          </a:p>
        </p:txBody>
      </p:sp>
      <p:sp>
        <p:nvSpPr>
          <p:cNvPr id="34" name="Text placeholder 5">
            <a:extLst>
              <a:ext uri="{FF2B5EF4-FFF2-40B4-BE49-F238E27FC236}">
                <a16:creationId xmlns:a16="http://schemas.microsoft.com/office/drawing/2014/main" id="{461FB0C1-1871-C6E7-E127-84BAA7E09EA2}"/>
              </a:ext>
            </a:extLst>
          </p:cNvPr>
          <p:cNvSpPr>
            <a:spLocks noGrp="1"/>
          </p:cNvSpPr>
          <p:nvPr>
            <p:ph type="body" sz="quarter" idx="37" hasCustomPrompt="1"/>
          </p:nvPr>
        </p:nvSpPr>
        <p:spPr>
          <a:xfrm>
            <a:off x="9912350" y="4691808"/>
            <a:ext cx="1519200" cy="629714"/>
          </a:xfrm>
          <a:prstGeom prst="rect">
            <a:avLst/>
          </a:prstGeom>
        </p:spPr>
        <p:txBody>
          <a:bodyPr lIns="0" tIns="0" rIns="0" bIns="0">
            <a:noAutofit/>
          </a:bodyPr>
          <a:lstStyle>
            <a:lvl1pPr marL="0" indent="0" algn="ctr">
              <a:spcBef>
                <a:spcPts val="0"/>
              </a:spcBef>
              <a:buNone/>
              <a:defRPr sz="1400" b="0">
                <a:solidFill>
                  <a:schemeClr val="tx1"/>
                </a:solidFill>
              </a:defRPr>
            </a:lvl1pPr>
            <a:lvl4pPr marL="1371600" indent="0">
              <a:buNone/>
              <a:defRPr/>
            </a:lvl4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noProof="0"/>
              <a:t>Job title or role</a:t>
            </a:r>
          </a:p>
        </p:txBody>
      </p:sp>
      <p:sp>
        <p:nvSpPr>
          <p:cNvPr id="3" name="Footer Placeholder 2">
            <a:extLst>
              <a:ext uri="{FF2B5EF4-FFF2-40B4-BE49-F238E27FC236}">
                <a16:creationId xmlns:a16="http://schemas.microsoft.com/office/drawing/2014/main" id="{74021031-42F9-7803-07C5-5ED7C6BA1257}"/>
              </a:ext>
              <a:ext uri="{C183D7F6-B498-43B3-948B-1728B52AA6E4}">
                <adec:decorative xmlns:adec="http://schemas.microsoft.com/office/drawing/2017/decorative" val="1"/>
              </a:ext>
            </a:extLst>
          </p:cNvPr>
          <p:cNvSpPr>
            <a:spLocks noGrp="1"/>
          </p:cNvSpPr>
          <p:nvPr userDrawn="1">
            <p:ph type="ftr" sz="quarter" idx="41"/>
          </p:nvPr>
        </p:nvSpPr>
        <p:spPr/>
        <p:txBody>
          <a:bodyPr/>
          <a:lstStyle/>
          <a:p>
            <a:endParaRPr lang="en-US" noProof="0"/>
          </a:p>
        </p:txBody>
      </p:sp>
      <p:sp>
        <p:nvSpPr>
          <p:cNvPr id="8" name="Slide Number Placeholder 7">
            <a:extLst>
              <a:ext uri="{FF2B5EF4-FFF2-40B4-BE49-F238E27FC236}">
                <a16:creationId xmlns:a16="http://schemas.microsoft.com/office/drawing/2014/main" id="{0762E3FF-F3C2-F1FF-39B1-EC3FA1A24015}"/>
              </a:ext>
              <a:ext uri="{C183D7F6-B498-43B3-948B-1728B52AA6E4}">
                <adec:decorative xmlns:adec="http://schemas.microsoft.com/office/drawing/2017/decorative" val="1"/>
              </a:ext>
            </a:extLst>
          </p:cNvPr>
          <p:cNvSpPr>
            <a:spLocks noGrp="1"/>
          </p:cNvSpPr>
          <p:nvPr userDrawn="1">
            <p:ph type="sldNum" sz="quarter" idx="40"/>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603468664"/>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Layout 3A">
    <p:spTree>
      <p:nvGrpSpPr>
        <p:cNvPr id="1" name=""/>
        <p:cNvGrpSpPr/>
        <p:nvPr/>
      </p:nvGrpSpPr>
      <p:grpSpPr>
        <a:xfrm>
          <a:off x="0" y="0"/>
          <a:ext cx="0" cy="0"/>
          <a:chOff x="0" y="0"/>
          <a:chExt cx="0" cy="0"/>
        </a:xfrm>
      </p:grpSpPr>
      <p:sp>
        <p:nvSpPr>
          <p:cNvPr id="9" name="Espace réservé du texte 7">
            <a:extLst>
              <a:ext uri="{FF2B5EF4-FFF2-40B4-BE49-F238E27FC236}">
                <a16:creationId xmlns:a16="http://schemas.microsoft.com/office/drawing/2014/main" id="{5CD6B7C3-552A-1644-82F4-B1B9359D14C0}"/>
              </a:ext>
            </a:extLst>
          </p:cNvPr>
          <p:cNvSpPr>
            <a:spLocks noGrp="1"/>
          </p:cNvSpPr>
          <p:nvPr>
            <p:ph type="body" sz="quarter" idx="14" hasCustomPrompt="1"/>
          </p:nvPr>
        </p:nvSpPr>
        <p:spPr>
          <a:xfrm>
            <a:off x="766763" y="4173805"/>
            <a:ext cx="4698710" cy="765270"/>
          </a:xfrm>
          <a:prstGeom prst="rect">
            <a:avLst/>
          </a:prstGeom>
        </p:spPr>
        <p:txBody>
          <a:bodyPr lIns="0" tIns="0" rIns="0" bIns="0" anchor="b"/>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200" b="0"/>
            </a:lvl1pPr>
          </a:lstStyle>
          <a:p>
            <a:pPr lvl="0"/>
            <a:r>
              <a:rPr lang="en-CA"/>
              <a:t>Name, role</a:t>
            </a:r>
            <a:br>
              <a:rPr lang="en-CA"/>
            </a:br>
            <a:r>
              <a:rPr lang="en-CA"/>
              <a:t>Date</a:t>
            </a:r>
          </a:p>
        </p:txBody>
      </p:sp>
      <p:pic>
        <p:nvPicPr>
          <p:cNvPr id="10" name="Image 9">
            <a:extLst>
              <a:ext uri="{FF2B5EF4-FFF2-40B4-BE49-F238E27FC236}">
                <a16:creationId xmlns:a16="http://schemas.microsoft.com/office/drawing/2014/main" id="{F651954F-2676-5244-99E5-686FBF8B3F1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66763" y="5372174"/>
            <a:ext cx="1549400" cy="720651"/>
          </a:xfrm>
          <a:prstGeom prst="rect">
            <a:avLst/>
          </a:prstGeom>
        </p:spPr>
      </p:pic>
      <p:sp>
        <p:nvSpPr>
          <p:cNvPr id="3" name="Slide Number Placeholder 5">
            <a:extLst>
              <a:ext uri="{FF2B5EF4-FFF2-40B4-BE49-F238E27FC236}">
                <a16:creationId xmlns:a16="http://schemas.microsoft.com/office/drawing/2014/main" id="{0EF06289-C77A-1205-528B-75177C7CC629}"/>
              </a:ext>
            </a:extLst>
          </p:cNvPr>
          <p:cNvSpPr>
            <a:spLocks noGrp="1"/>
          </p:cNvSpPr>
          <p:nvPr>
            <p:ph type="sldNum" sz="quarter" idx="4"/>
          </p:nvPr>
        </p:nvSpPr>
        <p:spPr>
          <a:xfrm>
            <a:off x="11163034" y="6364800"/>
            <a:ext cx="261660" cy="136800"/>
          </a:xfrm>
          <a:prstGeom prst="rect">
            <a:avLst/>
          </a:prstGeom>
        </p:spPr>
        <p:txBody>
          <a:bodyPr wrap="square" lIns="0" tIns="0" rIns="0" bIns="0" anchor="t" anchorCtr="0">
            <a:noAutofit/>
          </a:bodyPr>
          <a:lstStyle>
            <a:lvl1pPr algn="r">
              <a:defRPr lang="en-GB" sz="900" kern="1200" noProof="0" dirty="0" smtClean="0">
                <a:solidFill>
                  <a:schemeClr val="tx1"/>
                </a:solidFill>
                <a:latin typeface="+mn-lt"/>
                <a:ea typeface="+mn-ea"/>
                <a:cs typeface="Arial" pitchFamily="34" charset="0"/>
              </a:defRPr>
            </a:lvl1pPr>
          </a:lstStyle>
          <a:p>
            <a:fld id="{525A3C56-E491-49B2-93F3-63532DF516BC}" type="slidenum">
              <a:rPr lang="en-CA" smtClean="0"/>
              <a:pPr/>
              <a:t>‹N°›</a:t>
            </a:fld>
            <a:endParaRPr lang="en-CA"/>
          </a:p>
        </p:txBody>
      </p:sp>
      <p:sp>
        <p:nvSpPr>
          <p:cNvPr id="14" name="Picture Placeholder 13">
            <a:extLst>
              <a:ext uri="{FF2B5EF4-FFF2-40B4-BE49-F238E27FC236}">
                <a16:creationId xmlns:a16="http://schemas.microsoft.com/office/drawing/2014/main" id="{2A89A544-7E3A-55A6-AD44-31A6195AC2A9}"/>
              </a:ext>
            </a:extLst>
          </p:cNvPr>
          <p:cNvSpPr>
            <a:spLocks noGrp="1"/>
          </p:cNvSpPr>
          <p:nvPr>
            <p:ph type="pic" sz="quarter" idx="16"/>
          </p:nvPr>
        </p:nvSpPr>
        <p:spPr>
          <a:xfrm>
            <a:off x="6096000" y="765175"/>
            <a:ext cx="5330712" cy="5331600"/>
          </a:xfrm>
          <a:custGeom>
            <a:avLst/>
            <a:gdLst>
              <a:gd name="connsiteX0" fmla="*/ 0 w 5308600"/>
              <a:gd name="connsiteY0" fmla="*/ 0 h 5295900"/>
              <a:gd name="connsiteX1" fmla="*/ 5308600 w 5308600"/>
              <a:gd name="connsiteY1" fmla="*/ 0 h 5295900"/>
              <a:gd name="connsiteX2" fmla="*/ 5308600 w 5308600"/>
              <a:gd name="connsiteY2" fmla="*/ 5295900 h 5295900"/>
              <a:gd name="connsiteX3" fmla="*/ 1771200 w 5308600"/>
              <a:gd name="connsiteY3" fmla="*/ 5289553 h 5295900"/>
              <a:gd name="connsiteX4" fmla="*/ 1771200 w 5308600"/>
              <a:gd name="connsiteY4" fmla="*/ 3524700 h 5295900"/>
              <a:gd name="connsiteX5" fmla="*/ 0 w 5308600"/>
              <a:gd name="connsiteY5" fmla="*/ 3524700 h 529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08600" h="5295900">
                <a:moveTo>
                  <a:pt x="0" y="0"/>
                </a:moveTo>
                <a:lnTo>
                  <a:pt x="5308600" y="0"/>
                </a:lnTo>
                <a:lnTo>
                  <a:pt x="5308600" y="5295900"/>
                </a:lnTo>
                <a:lnTo>
                  <a:pt x="1771200" y="5289553"/>
                </a:lnTo>
                <a:lnTo>
                  <a:pt x="1771200" y="3524700"/>
                </a:lnTo>
                <a:lnTo>
                  <a:pt x="0" y="3524700"/>
                </a:lnTo>
                <a:close/>
              </a:path>
            </a:pathLst>
          </a:custGeom>
        </p:spPr>
        <p:txBody>
          <a:bodyPr wrap="square">
            <a:noAutofit/>
          </a:bodyPr>
          <a:lstStyle>
            <a:lvl1pPr marL="0" indent="0">
              <a:buNone/>
              <a:defRPr/>
            </a:lvl1pPr>
          </a:lstStyle>
          <a:p>
            <a:r>
              <a:rPr lang="fr-FR"/>
              <a:t>Cliquez sur l'icône pour ajouter une image</a:t>
            </a:r>
            <a:endParaRPr lang="en-GB" dirty="0"/>
          </a:p>
        </p:txBody>
      </p:sp>
      <p:sp>
        <p:nvSpPr>
          <p:cNvPr id="15" name="Rectangle 14">
            <a:extLst>
              <a:ext uri="{FF2B5EF4-FFF2-40B4-BE49-F238E27FC236}">
                <a16:creationId xmlns:a16="http://schemas.microsoft.com/office/drawing/2014/main" id="{48A459BA-C21D-A0F0-4572-D8390AC3AACA}"/>
              </a:ext>
            </a:extLst>
          </p:cNvPr>
          <p:cNvSpPr/>
          <p:nvPr userDrawn="1"/>
        </p:nvSpPr>
        <p:spPr bwMode="gray">
          <a:xfrm>
            <a:off x="562708" y="6193030"/>
            <a:ext cx="11085341" cy="489124"/>
          </a:xfrm>
          <a:prstGeom prst="rect">
            <a:avLst/>
          </a:prstGeom>
          <a:solidFill>
            <a:schemeClr val="bg1"/>
          </a:soli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sp>
        <p:nvSpPr>
          <p:cNvPr id="2" name="Title Placeholder 1">
            <a:extLst>
              <a:ext uri="{FF2B5EF4-FFF2-40B4-BE49-F238E27FC236}">
                <a16:creationId xmlns:a16="http://schemas.microsoft.com/office/drawing/2014/main" id="{C1ED5AED-66AE-DFD5-5050-3C30BEB0F3D4}"/>
              </a:ext>
            </a:extLst>
          </p:cNvPr>
          <p:cNvSpPr>
            <a:spLocks noGrp="1"/>
          </p:cNvSpPr>
          <p:nvPr>
            <p:ph type="title" hasCustomPrompt="1"/>
          </p:nvPr>
        </p:nvSpPr>
        <p:spPr>
          <a:xfrm>
            <a:off x="768096" y="702000"/>
            <a:ext cx="4672584" cy="2907792"/>
          </a:xfrm>
          <a:prstGeom prst="rect">
            <a:avLst/>
          </a:prstGeom>
        </p:spPr>
        <p:txBody>
          <a:bodyPr vert="horz" lIns="0" tIns="0" rIns="0" bIns="0" rtlCol="0" anchor="t" anchorCtr="0">
            <a:noAutofit/>
          </a:bodyPr>
          <a:lstStyle>
            <a:lvl1pPr marL="0" indent="0">
              <a:lnSpc>
                <a:spcPts val="5800"/>
              </a:lnSpc>
              <a:defRPr sz="5400"/>
            </a:lvl1pPr>
          </a:lstStyle>
          <a:p>
            <a:r>
              <a:rPr lang="en-US" noProof="0"/>
              <a:t>Title slide </a:t>
            </a:r>
            <a:br>
              <a:rPr lang="en-US" noProof="0"/>
            </a:br>
            <a:r>
              <a:rPr lang="en-US" noProof="0"/>
              <a:t>Click to add title</a:t>
            </a:r>
          </a:p>
        </p:txBody>
      </p:sp>
      <p:sp>
        <p:nvSpPr>
          <p:cNvPr id="7" name="Freeform 6" descr="CGI cornerstone">
            <a:extLst>
              <a:ext uri="{FF2B5EF4-FFF2-40B4-BE49-F238E27FC236}">
                <a16:creationId xmlns:a16="http://schemas.microsoft.com/office/drawing/2014/main" id="{7364B7F8-26AC-E1A6-E45B-B78313EF672A}"/>
              </a:ext>
              <a:ext uri="{C183D7F6-B498-43B3-948B-1728B52AA6E4}">
                <adec:decorative xmlns:adec="http://schemas.microsoft.com/office/drawing/2017/decorative" val="0"/>
              </a:ext>
            </a:extLst>
          </p:cNvPr>
          <p:cNvSpPr>
            <a:spLocks/>
          </p:cNvSpPr>
          <p:nvPr userDrawn="1"/>
        </p:nvSpPr>
        <p:spPr bwMode="auto">
          <a:xfrm rot="16200000" flipH="1">
            <a:off x="6095999" y="4307225"/>
            <a:ext cx="1785600" cy="1785600"/>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flip="none" rotWithShape="1">
            <a:gsLst>
              <a:gs pos="60000">
                <a:srgbClr val="A82465"/>
              </a:gs>
              <a:gs pos="0">
                <a:srgbClr val="E31937"/>
              </a:gs>
              <a:gs pos="100000">
                <a:srgbClr val="5236AB"/>
              </a:gs>
            </a:gsLst>
            <a:lin ang="1080000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Tree>
    <p:extLst>
      <p:ext uri="{BB962C8B-B14F-4D97-AF65-F5344CB8AC3E}">
        <p14:creationId xmlns:p14="http://schemas.microsoft.com/office/powerpoint/2010/main" val="2002588794"/>
      </p:ext>
    </p:extLst>
  </p:cSld>
  <p:clrMapOvr>
    <a:masterClrMapping/>
  </p:clrMapOvr>
  <p:extLst>
    <p:ext uri="{DCECCB84-F9BA-43D5-87BE-67443E8EF086}">
      <p15:sldGuideLst xmlns:p15="http://schemas.microsoft.com/office/powerpoint/2012/main">
        <p15:guide id="3" pos="7673">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am - 10A">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13DF76B2-8FA9-D54D-9F04-3EBFADE2D42F}"/>
              </a:ext>
            </a:extLst>
          </p:cNvPr>
          <p:cNvSpPr>
            <a:spLocks noGrp="1"/>
          </p:cNvSpPr>
          <p:nvPr>
            <p:ph type="title" hasCustomPrompt="1"/>
          </p:nvPr>
        </p:nvSpPr>
        <p:spPr>
          <a:xfrm>
            <a:off x="765737" y="683246"/>
            <a:ext cx="10676438" cy="531097"/>
          </a:xfrm>
        </p:spPr>
        <p:txBody>
          <a:bodyPr>
            <a:noAutofit/>
          </a:bodyPr>
          <a:lstStyle>
            <a:lvl1pPr marL="0" indent="0">
              <a:defRPr sz="2800">
                <a:solidFill>
                  <a:schemeClr val="tx1"/>
                </a:solidFill>
              </a:defRPr>
            </a:lvl1pPr>
          </a:lstStyle>
          <a:p>
            <a:r>
              <a:rPr lang="en-US" noProof="0"/>
              <a:t>Team slide with 10 individuals (layout A) – click to add title</a:t>
            </a:r>
          </a:p>
        </p:txBody>
      </p:sp>
      <p:grpSp>
        <p:nvGrpSpPr>
          <p:cNvPr id="4" name="Group 3">
            <a:extLst>
              <a:ext uri="{FF2B5EF4-FFF2-40B4-BE49-F238E27FC236}">
                <a16:creationId xmlns:a16="http://schemas.microsoft.com/office/drawing/2014/main" id="{D0F69D0C-6FAF-3370-64ED-BF21B653D5A0}"/>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A68AA9B0-634F-E9AD-EFE7-21E29331A5C6}"/>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B35C596F-D7B8-B486-5687-8F8C2CB0C22E}"/>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60000">
                  <a:srgbClr val="B91C3A"/>
                </a:gs>
                <a:gs pos="0">
                  <a:srgbClr val="E31937"/>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53" name="Picture placeholder 5" descr="Photograph of First and Last name &#10;(person the slide is referencing)">
            <a:extLst>
              <a:ext uri="{FF2B5EF4-FFF2-40B4-BE49-F238E27FC236}">
                <a16:creationId xmlns:a16="http://schemas.microsoft.com/office/drawing/2014/main" id="{1E9DD10C-39C6-009E-EA85-C0A1F1D9BC1E}"/>
              </a:ext>
            </a:extLst>
          </p:cNvPr>
          <p:cNvSpPr>
            <a:spLocks noGrp="1"/>
          </p:cNvSpPr>
          <p:nvPr>
            <p:ph type="pic" sz="quarter" idx="26" hasCustomPrompt="1"/>
          </p:nvPr>
        </p:nvSpPr>
        <p:spPr>
          <a:xfrm>
            <a:off x="85953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56" name="Text placeholder 5">
            <a:extLst>
              <a:ext uri="{FF2B5EF4-FFF2-40B4-BE49-F238E27FC236}">
                <a16:creationId xmlns:a16="http://schemas.microsoft.com/office/drawing/2014/main" id="{A529CFD9-179B-0D57-D81E-98D524898A50}"/>
              </a:ext>
            </a:extLst>
          </p:cNvPr>
          <p:cNvSpPr>
            <a:spLocks noGrp="1"/>
          </p:cNvSpPr>
          <p:nvPr>
            <p:ph type="body" sz="quarter" idx="59" hasCustomPrompt="1"/>
          </p:nvPr>
        </p:nvSpPr>
        <p:spPr>
          <a:xfrm>
            <a:off x="772630"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57" name="Text placeholder 5">
            <a:extLst>
              <a:ext uri="{FF2B5EF4-FFF2-40B4-BE49-F238E27FC236}">
                <a16:creationId xmlns:a16="http://schemas.microsoft.com/office/drawing/2014/main" id="{D9523B55-398D-A183-44BA-D7978CA2094B}"/>
              </a:ext>
            </a:extLst>
          </p:cNvPr>
          <p:cNvSpPr>
            <a:spLocks noGrp="1"/>
          </p:cNvSpPr>
          <p:nvPr>
            <p:ph type="body" sz="quarter" idx="58" hasCustomPrompt="1"/>
          </p:nvPr>
        </p:nvSpPr>
        <p:spPr>
          <a:xfrm>
            <a:off x="772630"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Job title or role</a:t>
            </a:r>
          </a:p>
        </p:txBody>
      </p:sp>
      <p:sp>
        <p:nvSpPr>
          <p:cNvPr id="58" name="Picture placeholder 5" descr="Photograph of First and Last name &#10;(person the slide is referencing)">
            <a:extLst>
              <a:ext uri="{FF2B5EF4-FFF2-40B4-BE49-F238E27FC236}">
                <a16:creationId xmlns:a16="http://schemas.microsoft.com/office/drawing/2014/main" id="{F1F05CC9-60A2-C5F9-614F-CCC20CDAD1AA}"/>
              </a:ext>
            </a:extLst>
          </p:cNvPr>
          <p:cNvSpPr>
            <a:spLocks noGrp="1"/>
          </p:cNvSpPr>
          <p:nvPr>
            <p:ph type="pic" sz="quarter" idx="100" hasCustomPrompt="1"/>
          </p:nvPr>
        </p:nvSpPr>
        <p:spPr>
          <a:xfrm>
            <a:off x="319125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59" name="Text placeholder 5">
            <a:extLst>
              <a:ext uri="{FF2B5EF4-FFF2-40B4-BE49-F238E27FC236}">
                <a16:creationId xmlns:a16="http://schemas.microsoft.com/office/drawing/2014/main" id="{6562AEC7-DC14-9F64-A58F-57889D653895}"/>
              </a:ext>
            </a:extLst>
          </p:cNvPr>
          <p:cNvSpPr>
            <a:spLocks noGrp="1"/>
          </p:cNvSpPr>
          <p:nvPr>
            <p:ph type="body" sz="quarter" idx="65" hasCustomPrompt="1"/>
          </p:nvPr>
        </p:nvSpPr>
        <p:spPr>
          <a:xfrm>
            <a:off x="3096923"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62" name="Text placeholder 5">
            <a:extLst>
              <a:ext uri="{FF2B5EF4-FFF2-40B4-BE49-F238E27FC236}">
                <a16:creationId xmlns:a16="http://schemas.microsoft.com/office/drawing/2014/main" id="{8F3AF9E7-6D1F-FB1D-79D0-018727DEFB0B}"/>
              </a:ext>
            </a:extLst>
          </p:cNvPr>
          <p:cNvSpPr>
            <a:spLocks noGrp="1"/>
          </p:cNvSpPr>
          <p:nvPr>
            <p:ph type="body" sz="quarter" idx="64" hasCustomPrompt="1"/>
          </p:nvPr>
        </p:nvSpPr>
        <p:spPr>
          <a:xfrm>
            <a:off x="3096923"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63" name="Picture placeholder 5" descr="Photograph of First and Last name &#10;(person the slide is referencing)">
            <a:extLst>
              <a:ext uri="{FF2B5EF4-FFF2-40B4-BE49-F238E27FC236}">
                <a16:creationId xmlns:a16="http://schemas.microsoft.com/office/drawing/2014/main" id="{A33BCA58-CD54-BBB9-5EEE-53CEC4688C79}"/>
              </a:ext>
            </a:extLst>
          </p:cNvPr>
          <p:cNvSpPr>
            <a:spLocks noGrp="1"/>
          </p:cNvSpPr>
          <p:nvPr>
            <p:ph type="pic" sz="quarter" idx="101" hasCustomPrompt="1"/>
          </p:nvPr>
        </p:nvSpPr>
        <p:spPr>
          <a:xfrm>
            <a:off x="552297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64" name="Text placeholder 5">
            <a:extLst>
              <a:ext uri="{FF2B5EF4-FFF2-40B4-BE49-F238E27FC236}">
                <a16:creationId xmlns:a16="http://schemas.microsoft.com/office/drawing/2014/main" id="{4E011573-D799-6DA8-5A8F-E217ADA30A1E}"/>
              </a:ext>
            </a:extLst>
          </p:cNvPr>
          <p:cNvSpPr>
            <a:spLocks noGrp="1"/>
          </p:cNvSpPr>
          <p:nvPr>
            <p:ph type="body" sz="quarter" idx="71" hasCustomPrompt="1"/>
          </p:nvPr>
        </p:nvSpPr>
        <p:spPr>
          <a:xfrm>
            <a:off x="5431389"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65" name="Text placeholder 5">
            <a:extLst>
              <a:ext uri="{FF2B5EF4-FFF2-40B4-BE49-F238E27FC236}">
                <a16:creationId xmlns:a16="http://schemas.microsoft.com/office/drawing/2014/main" id="{5C26C960-18FD-1ECA-CB1E-E31538F69627}"/>
              </a:ext>
            </a:extLst>
          </p:cNvPr>
          <p:cNvSpPr>
            <a:spLocks noGrp="1"/>
          </p:cNvSpPr>
          <p:nvPr>
            <p:ph type="body" sz="quarter" idx="70" hasCustomPrompt="1"/>
          </p:nvPr>
        </p:nvSpPr>
        <p:spPr>
          <a:xfrm>
            <a:off x="5431389"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66" name="Picture placeholder 5" descr="Photograph of First and Last name &#10;(person the slide is referencing)">
            <a:extLst>
              <a:ext uri="{FF2B5EF4-FFF2-40B4-BE49-F238E27FC236}">
                <a16:creationId xmlns:a16="http://schemas.microsoft.com/office/drawing/2014/main" id="{89FBC76F-36CF-AE55-8453-B5C3AF130404}"/>
              </a:ext>
            </a:extLst>
          </p:cNvPr>
          <p:cNvSpPr>
            <a:spLocks noGrp="1"/>
          </p:cNvSpPr>
          <p:nvPr>
            <p:ph type="pic" sz="quarter" idx="102" hasCustomPrompt="1"/>
          </p:nvPr>
        </p:nvSpPr>
        <p:spPr>
          <a:xfrm>
            <a:off x="785469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69" name="Text placeholder 5">
            <a:extLst>
              <a:ext uri="{FF2B5EF4-FFF2-40B4-BE49-F238E27FC236}">
                <a16:creationId xmlns:a16="http://schemas.microsoft.com/office/drawing/2014/main" id="{7EBFF4F6-8FCF-9D24-59BF-878667B36CFF}"/>
              </a:ext>
            </a:extLst>
          </p:cNvPr>
          <p:cNvSpPr>
            <a:spLocks noGrp="1"/>
          </p:cNvSpPr>
          <p:nvPr>
            <p:ph type="body" sz="quarter" idx="77" hasCustomPrompt="1"/>
          </p:nvPr>
        </p:nvSpPr>
        <p:spPr>
          <a:xfrm>
            <a:off x="7765801"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0" name="Text placeholder 5">
            <a:extLst>
              <a:ext uri="{FF2B5EF4-FFF2-40B4-BE49-F238E27FC236}">
                <a16:creationId xmlns:a16="http://schemas.microsoft.com/office/drawing/2014/main" id="{A4E86292-6501-F817-DBF5-84F8B3B5996B}"/>
              </a:ext>
            </a:extLst>
          </p:cNvPr>
          <p:cNvSpPr>
            <a:spLocks noGrp="1"/>
          </p:cNvSpPr>
          <p:nvPr>
            <p:ph type="body" sz="quarter" idx="76" hasCustomPrompt="1"/>
          </p:nvPr>
        </p:nvSpPr>
        <p:spPr>
          <a:xfrm>
            <a:off x="7765801"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1" name="Picture placeholder 5" descr="Photograph of First and Last name &#10;(person the slide is referencing)">
            <a:extLst>
              <a:ext uri="{FF2B5EF4-FFF2-40B4-BE49-F238E27FC236}">
                <a16:creationId xmlns:a16="http://schemas.microsoft.com/office/drawing/2014/main" id="{0F916C77-5AD4-5C11-410B-ECF235BD2B43}"/>
              </a:ext>
            </a:extLst>
          </p:cNvPr>
          <p:cNvSpPr>
            <a:spLocks noGrp="1"/>
          </p:cNvSpPr>
          <p:nvPr>
            <p:ph type="pic" sz="quarter" idx="103" hasCustomPrompt="1"/>
          </p:nvPr>
        </p:nvSpPr>
        <p:spPr>
          <a:xfrm>
            <a:off x="1018641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2" name="Text placeholder 5">
            <a:extLst>
              <a:ext uri="{FF2B5EF4-FFF2-40B4-BE49-F238E27FC236}">
                <a16:creationId xmlns:a16="http://schemas.microsoft.com/office/drawing/2014/main" id="{980AF009-89AC-49AD-DCDA-46B857076804}"/>
              </a:ext>
            </a:extLst>
          </p:cNvPr>
          <p:cNvSpPr>
            <a:spLocks noGrp="1"/>
          </p:cNvSpPr>
          <p:nvPr>
            <p:ph type="body" sz="quarter" idx="83" hasCustomPrompt="1"/>
          </p:nvPr>
        </p:nvSpPr>
        <p:spPr>
          <a:xfrm>
            <a:off x="10093238"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3" name="Text placeholder 5">
            <a:extLst>
              <a:ext uri="{FF2B5EF4-FFF2-40B4-BE49-F238E27FC236}">
                <a16:creationId xmlns:a16="http://schemas.microsoft.com/office/drawing/2014/main" id="{A6DDA18B-1FE0-E0B9-76D4-0CF941CA2EB3}"/>
              </a:ext>
            </a:extLst>
          </p:cNvPr>
          <p:cNvSpPr>
            <a:spLocks noGrp="1"/>
          </p:cNvSpPr>
          <p:nvPr>
            <p:ph type="body" sz="quarter" idx="82" hasCustomPrompt="1"/>
          </p:nvPr>
        </p:nvSpPr>
        <p:spPr>
          <a:xfrm>
            <a:off x="10093238"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4" name="Picture placeholder 5" descr="Photograph of First and Last name &#10;(person the slide is referencing)">
            <a:extLst>
              <a:ext uri="{FF2B5EF4-FFF2-40B4-BE49-F238E27FC236}">
                <a16:creationId xmlns:a16="http://schemas.microsoft.com/office/drawing/2014/main" id="{45A3B18E-47C9-951B-1F34-B129E1383BF2}"/>
              </a:ext>
            </a:extLst>
          </p:cNvPr>
          <p:cNvSpPr>
            <a:spLocks noGrp="1"/>
          </p:cNvSpPr>
          <p:nvPr>
            <p:ph type="pic" sz="quarter" idx="104" hasCustomPrompt="1"/>
          </p:nvPr>
        </p:nvSpPr>
        <p:spPr>
          <a:xfrm>
            <a:off x="85953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5" name="Text placeholder 5">
            <a:extLst>
              <a:ext uri="{FF2B5EF4-FFF2-40B4-BE49-F238E27FC236}">
                <a16:creationId xmlns:a16="http://schemas.microsoft.com/office/drawing/2014/main" id="{7C7D0432-6649-B033-7F99-5828767B1D19}"/>
              </a:ext>
            </a:extLst>
          </p:cNvPr>
          <p:cNvSpPr>
            <a:spLocks noGrp="1"/>
          </p:cNvSpPr>
          <p:nvPr>
            <p:ph type="body" sz="quarter" idx="86" hasCustomPrompt="1"/>
          </p:nvPr>
        </p:nvSpPr>
        <p:spPr>
          <a:xfrm>
            <a:off x="772630"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6" name="Text placeholder 5">
            <a:extLst>
              <a:ext uri="{FF2B5EF4-FFF2-40B4-BE49-F238E27FC236}">
                <a16:creationId xmlns:a16="http://schemas.microsoft.com/office/drawing/2014/main" id="{09E68937-7497-3B1C-8978-5218C6146F2D}"/>
              </a:ext>
            </a:extLst>
          </p:cNvPr>
          <p:cNvSpPr>
            <a:spLocks noGrp="1"/>
          </p:cNvSpPr>
          <p:nvPr>
            <p:ph type="body" sz="quarter" idx="85" hasCustomPrompt="1"/>
          </p:nvPr>
        </p:nvSpPr>
        <p:spPr>
          <a:xfrm>
            <a:off x="772630"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7" name="Picture placeholder 5" descr="Photograph of First and Last name &#10;(person the slide is referencing)">
            <a:extLst>
              <a:ext uri="{FF2B5EF4-FFF2-40B4-BE49-F238E27FC236}">
                <a16:creationId xmlns:a16="http://schemas.microsoft.com/office/drawing/2014/main" id="{DB398322-BDC5-7AD1-81AF-003F8196DB66}"/>
              </a:ext>
            </a:extLst>
          </p:cNvPr>
          <p:cNvSpPr>
            <a:spLocks noGrp="1"/>
          </p:cNvSpPr>
          <p:nvPr>
            <p:ph type="pic" sz="quarter" idx="105" hasCustomPrompt="1"/>
          </p:nvPr>
        </p:nvSpPr>
        <p:spPr>
          <a:xfrm>
            <a:off x="319125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8" name="Text placeholder 5">
            <a:extLst>
              <a:ext uri="{FF2B5EF4-FFF2-40B4-BE49-F238E27FC236}">
                <a16:creationId xmlns:a16="http://schemas.microsoft.com/office/drawing/2014/main" id="{BF345552-43FD-CA3B-CBF3-A60FFDFB5EBF}"/>
              </a:ext>
            </a:extLst>
          </p:cNvPr>
          <p:cNvSpPr>
            <a:spLocks noGrp="1"/>
          </p:cNvSpPr>
          <p:nvPr>
            <p:ph type="body" sz="quarter" idx="89" hasCustomPrompt="1"/>
          </p:nvPr>
        </p:nvSpPr>
        <p:spPr>
          <a:xfrm>
            <a:off x="3096923"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9" name="Text placeholder 5">
            <a:extLst>
              <a:ext uri="{FF2B5EF4-FFF2-40B4-BE49-F238E27FC236}">
                <a16:creationId xmlns:a16="http://schemas.microsoft.com/office/drawing/2014/main" id="{1C65CFED-6C08-2238-F0A9-1217AA0E4C63}"/>
              </a:ext>
            </a:extLst>
          </p:cNvPr>
          <p:cNvSpPr>
            <a:spLocks noGrp="1"/>
          </p:cNvSpPr>
          <p:nvPr>
            <p:ph type="body" sz="quarter" idx="88" hasCustomPrompt="1"/>
          </p:nvPr>
        </p:nvSpPr>
        <p:spPr>
          <a:xfrm>
            <a:off x="3096923"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0" name="Picture placeholder 5" descr="Photograph of First and Last name &#10;(person the slide is referencing)">
            <a:extLst>
              <a:ext uri="{FF2B5EF4-FFF2-40B4-BE49-F238E27FC236}">
                <a16:creationId xmlns:a16="http://schemas.microsoft.com/office/drawing/2014/main" id="{6C7AE4E1-C7D3-A07E-F3B9-F7CFFC65D496}"/>
              </a:ext>
            </a:extLst>
          </p:cNvPr>
          <p:cNvSpPr>
            <a:spLocks noGrp="1"/>
          </p:cNvSpPr>
          <p:nvPr>
            <p:ph type="pic" sz="quarter" idx="106" hasCustomPrompt="1"/>
          </p:nvPr>
        </p:nvSpPr>
        <p:spPr>
          <a:xfrm>
            <a:off x="552297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1" name="Text placeholder 5">
            <a:extLst>
              <a:ext uri="{FF2B5EF4-FFF2-40B4-BE49-F238E27FC236}">
                <a16:creationId xmlns:a16="http://schemas.microsoft.com/office/drawing/2014/main" id="{D813AAFA-8DF6-DA12-A665-D2D4727E1AA9}"/>
              </a:ext>
            </a:extLst>
          </p:cNvPr>
          <p:cNvSpPr>
            <a:spLocks noGrp="1"/>
          </p:cNvSpPr>
          <p:nvPr>
            <p:ph type="body" sz="quarter" idx="92" hasCustomPrompt="1"/>
          </p:nvPr>
        </p:nvSpPr>
        <p:spPr>
          <a:xfrm>
            <a:off x="5431389"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2" name="Text placeholder 5">
            <a:extLst>
              <a:ext uri="{FF2B5EF4-FFF2-40B4-BE49-F238E27FC236}">
                <a16:creationId xmlns:a16="http://schemas.microsoft.com/office/drawing/2014/main" id="{A7DEF59E-319D-9591-63E8-1B800A80D31C}"/>
              </a:ext>
            </a:extLst>
          </p:cNvPr>
          <p:cNvSpPr>
            <a:spLocks noGrp="1"/>
          </p:cNvSpPr>
          <p:nvPr>
            <p:ph type="body" sz="quarter" idx="91" hasCustomPrompt="1"/>
          </p:nvPr>
        </p:nvSpPr>
        <p:spPr>
          <a:xfrm>
            <a:off x="5431389"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3" name="Picture placeholder 5" descr="Photograph of First and Last name &#10;(person the slide is referencing)">
            <a:extLst>
              <a:ext uri="{FF2B5EF4-FFF2-40B4-BE49-F238E27FC236}">
                <a16:creationId xmlns:a16="http://schemas.microsoft.com/office/drawing/2014/main" id="{CA89A590-686C-BEB3-E272-C48BF67718E7}"/>
              </a:ext>
            </a:extLst>
          </p:cNvPr>
          <p:cNvSpPr>
            <a:spLocks noGrp="1"/>
          </p:cNvSpPr>
          <p:nvPr>
            <p:ph type="pic" sz="quarter" idx="107" hasCustomPrompt="1"/>
          </p:nvPr>
        </p:nvSpPr>
        <p:spPr>
          <a:xfrm>
            <a:off x="785469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4" name="Text placeholder 5">
            <a:extLst>
              <a:ext uri="{FF2B5EF4-FFF2-40B4-BE49-F238E27FC236}">
                <a16:creationId xmlns:a16="http://schemas.microsoft.com/office/drawing/2014/main" id="{62E75F92-DCE3-7CAC-54D5-E223958851CE}"/>
              </a:ext>
            </a:extLst>
          </p:cNvPr>
          <p:cNvSpPr>
            <a:spLocks noGrp="1"/>
          </p:cNvSpPr>
          <p:nvPr>
            <p:ph type="body" sz="quarter" idx="95" hasCustomPrompt="1"/>
          </p:nvPr>
        </p:nvSpPr>
        <p:spPr>
          <a:xfrm>
            <a:off x="7765801"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5" name="Text placeholder 5">
            <a:extLst>
              <a:ext uri="{FF2B5EF4-FFF2-40B4-BE49-F238E27FC236}">
                <a16:creationId xmlns:a16="http://schemas.microsoft.com/office/drawing/2014/main" id="{80CDE410-C3B4-49CF-020A-7A4BF252ECD7}"/>
              </a:ext>
            </a:extLst>
          </p:cNvPr>
          <p:cNvSpPr>
            <a:spLocks noGrp="1"/>
          </p:cNvSpPr>
          <p:nvPr>
            <p:ph type="body" sz="quarter" idx="94" hasCustomPrompt="1"/>
          </p:nvPr>
        </p:nvSpPr>
        <p:spPr>
          <a:xfrm>
            <a:off x="7765801"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6" name="Picture placeholder 5" descr="Photograph of First and Last name &#10;(person the slide is referencing)">
            <a:extLst>
              <a:ext uri="{FF2B5EF4-FFF2-40B4-BE49-F238E27FC236}">
                <a16:creationId xmlns:a16="http://schemas.microsoft.com/office/drawing/2014/main" id="{4D5B701E-CF83-43D3-53AE-489AE08B2FFA}"/>
              </a:ext>
            </a:extLst>
          </p:cNvPr>
          <p:cNvSpPr>
            <a:spLocks noGrp="1"/>
          </p:cNvSpPr>
          <p:nvPr>
            <p:ph type="pic" sz="quarter" idx="108" hasCustomPrompt="1"/>
          </p:nvPr>
        </p:nvSpPr>
        <p:spPr>
          <a:xfrm>
            <a:off x="1018641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7" name="Text placeholder 5">
            <a:extLst>
              <a:ext uri="{FF2B5EF4-FFF2-40B4-BE49-F238E27FC236}">
                <a16:creationId xmlns:a16="http://schemas.microsoft.com/office/drawing/2014/main" id="{0A08428B-F243-D913-409A-B863F30EBD28}"/>
              </a:ext>
            </a:extLst>
          </p:cNvPr>
          <p:cNvSpPr>
            <a:spLocks noGrp="1"/>
          </p:cNvSpPr>
          <p:nvPr>
            <p:ph type="body" sz="quarter" idx="98" hasCustomPrompt="1"/>
          </p:nvPr>
        </p:nvSpPr>
        <p:spPr>
          <a:xfrm>
            <a:off x="10093238"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8" name="Text placeholder 5">
            <a:extLst>
              <a:ext uri="{FF2B5EF4-FFF2-40B4-BE49-F238E27FC236}">
                <a16:creationId xmlns:a16="http://schemas.microsoft.com/office/drawing/2014/main" id="{BE699E39-5A18-3E54-C0F2-67BEB0C064EA}"/>
              </a:ext>
            </a:extLst>
          </p:cNvPr>
          <p:cNvSpPr>
            <a:spLocks noGrp="1"/>
          </p:cNvSpPr>
          <p:nvPr>
            <p:ph type="body" sz="quarter" idx="97" hasCustomPrompt="1"/>
          </p:nvPr>
        </p:nvSpPr>
        <p:spPr>
          <a:xfrm>
            <a:off x="10093238"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3" name="Footer Placeholder 2">
            <a:extLst>
              <a:ext uri="{FF2B5EF4-FFF2-40B4-BE49-F238E27FC236}">
                <a16:creationId xmlns:a16="http://schemas.microsoft.com/office/drawing/2014/main" id="{DAAF0419-6770-892C-3061-9D79FF673D37}"/>
              </a:ext>
              <a:ext uri="{C183D7F6-B498-43B3-948B-1728B52AA6E4}">
                <adec:decorative xmlns:adec="http://schemas.microsoft.com/office/drawing/2017/decorative" val="1"/>
              </a:ext>
            </a:extLst>
          </p:cNvPr>
          <p:cNvSpPr>
            <a:spLocks noGrp="1"/>
          </p:cNvSpPr>
          <p:nvPr userDrawn="1">
            <p:ph type="ftr" sz="quarter" idx="112"/>
          </p:nvPr>
        </p:nvSpPr>
        <p:spPr>
          <a:xfrm>
            <a:off x="4038600" y="7052789"/>
            <a:ext cx="4114800" cy="137160"/>
          </a:xfrm>
        </p:spPr>
        <p:txBody>
          <a:bodyPr/>
          <a:lstStyle/>
          <a:p>
            <a:endParaRPr lang="en-US" noProof="0"/>
          </a:p>
        </p:txBody>
      </p:sp>
      <p:sp>
        <p:nvSpPr>
          <p:cNvPr id="13" name="Slide Number Placeholder 12">
            <a:extLst>
              <a:ext uri="{FF2B5EF4-FFF2-40B4-BE49-F238E27FC236}">
                <a16:creationId xmlns:a16="http://schemas.microsoft.com/office/drawing/2014/main" id="{CFC32E26-E2EE-BEA4-9A03-54981F58FE77}"/>
              </a:ext>
              <a:ext uri="{C183D7F6-B498-43B3-948B-1728B52AA6E4}">
                <adec:decorative xmlns:adec="http://schemas.microsoft.com/office/drawing/2017/decorative" val="1"/>
              </a:ext>
            </a:extLst>
          </p:cNvPr>
          <p:cNvSpPr>
            <a:spLocks noGrp="1"/>
          </p:cNvSpPr>
          <p:nvPr userDrawn="1">
            <p:ph type="sldNum" sz="quarter" idx="111"/>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531489866"/>
      </p:ext>
    </p:extLst>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am - 10B">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13DF76B2-8FA9-D54D-9F04-3EBFADE2D42F}"/>
              </a:ext>
            </a:extLst>
          </p:cNvPr>
          <p:cNvSpPr>
            <a:spLocks noGrp="1"/>
          </p:cNvSpPr>
          <p:nvPr>
            <p:ph type="title" hasCustomPrompt="1"/>
          </p:nvPr>
        </p:nvSpPr>
        <p:spPr>
          <a:xfrm>
            <a:off x="765737" y="683246"/>
            <a:ext cx="10676438" cy="531097"/>
          </a:xfrm>
          <a:noFill/>
        </p:spPr>
        <p:txBody>
          <a:bodyPr>
            <a:noAutofit/>
          </a:bodyPr>
          <a:lstStyle>
            <a:lvl1pPr>
              <a:defRPr sz="2800">
                <a:solidFill>
                  <a:schemeClr val="tx1"/>
                </a:solidFill>
              </a:defRPr>
            </a:lvl1pPr>
          </a:lstStyle>
          <a:p>
            <a:r>
              <a:rPr lang="en-US" noProof="0"/>
              <a:t>Team slide with 10 individuals (layout B) – click to add title</a:t>
            </a:r>
          </a:p>
        </p:txBody>
      </p:sp>
      <p:grpSp>
        <p:nvGrpSpPr>
          <p:cNvPr id="4" name="Group 3">
            <a:extLst>
              <a:ext uri="{FF2B5EF4-FFF2-40B4-BE49-F238E27FC236}">
                <a16:creationId xmlns:a16="http://schemas.microsoft.com/office/drawing/2014/main" id="{34E87E92-08FD-A2A7-FE01-239749BBB24B}"/>
              </a:ext>
              <a:ext uri="{C183D7F6-B498-43B3-948B-1728B52AA6E4}">
                <adec:decorative xmlns:adec="http://schemas.microsoft.com/office/drawing/2017/decorative" val="1"/>
              </a:ext>
            </a:extLst>
          </p:cNvPr>
          <p:cNvGrpSpPr/>
          <p:nvPr userDrawn="1"/>
        </p:nvGrpSpPr>
        <p:grpSpPr>
          <a:xfrm>
            <a:off x="0" y="1417320"/>
            <a:ext cx="12193200" cy="4686324"/>
            <a:chOff x="0" y="1417320"/>
            <a:chExt cx="12193200" cy="4686324"/>
          </a:xfrm>
        </p:grpSpPr>
        <p:sp>
          <p:nvSpPr>
            <p:cNvPr id="5" name="TextBox 4">
              <a:extLst>
                <a:ext uri="{FF2B5EF4-FFF2-40B4-BE49-F238E27FC236}">
                  <a16:creationId xmlns:a16="http://schemas.microsoft.com/office/drawing/2014/main" id="{A7FF2CC3-FE6C-26AE-3D44-9D64095C5886}"/>
                </a:ext>
                <a:ext uri="{C183D7F6-B498-43B3-948B-1728B52AA6E4}">
                  <adec:decorative xmlns:adec="http://schemas.microsoft.com/office/drawing/2017/decorative" val="1"/>
                </a:ext>
              </a:extLst>
            </p:cNvPr>
            <p:cNvSpPr txBox="1"/>
            <p:nvPr userDrawn="1"/>
          </p:nvSpPr>
          <p:spPr>
            <a:xfrm>
              <a:off x="0" y="1525320"/>
              <a:ext cx="12192000" cy="4578324"/>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6" name="TextBox 5">
              <a:extLst>
                <a:ext uri="{FF2B5EF4-FFF2-40B4-BE49-F238E27FC236}">
                  <a16:creationId xmlns:a16="http://schemas.microsoft.com/office/drawing/2014/main" id="{1747A736-F0E2-6BFE-838D-1A61CFF423F1}"/>
                </a:ext>
                <a:ext uri="{C183D7F6-B498-43B3-948B-1728B52AA6E4}">
                  <adec:decorative xmlns:adec="http://schemas.microsoft.com/office/drawing/2017/decorative" val="1"/>
                </a:ext>
              </a:extLst>
            </p:cNvPr>
            <p:cNvSpPr txBox="1"/>
            <p:nvPr userDrawn="1"/>
          </p:nvSpPr>
          <p:spPr>
            <a:xfrm>
              <a:off x="0" y="141732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56" name="Picture placeholder 5" descr="Photograph of First and Last name &#10;(person the slide is referencing)">
            <a:extLst>
              <a:ext uri="{FF2B5EF4-FFF2-40B4-BE49-F238E27FC236}">
                <a16:creationId xmlns:a16="http://schemas.microsoft.com/office/drawing/2014/main" id="{83BC0750-8119-F69A-32AD-9EE149AA78EE}"/>
              </a:ext>
            </a:extLst>
          </p:cNvPr>
          <p:cNvSpPr>
            <a:spLocks noGrp="1" noChangeAspect="1"/>
          </p:cNvSpPr>
          <p:nvPr>
            <p:ph type="pic" sz="quarter" idx="26" hasCustomPrompt="1"/>
          </p:nvPr>
        </p:nvSpPr>
        <p:spPr>
          <a:xfrm>
            <a:off x="85953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57" name="Text placeholder 5">
            <a:extLst>
              <a:ext uri="{FF2B5EF4-FFF2-40B4-BE49-F238E27FC236}">
                <a16:creationId xmlns:a16="http://schemas.microsoft.com/office/drawing/2014/main" id="{7D64D81B-2716-CA70-422F-884E93A2D6F0}"/>
              </a:ext>
            </a:extLst>
          </p:cNvPr>
          <p:cNvSpPr>
            <a:spLocks noGrp="1"/>
          </p:cNvSpPr>
          <p:nvPr>
            <p:ph type="body" sz="quarter" idx="59" hasCustomPrompt="1"/>
          </p:nvPr>
        </p:nvSpPr>
        <p:spPr>
          <a:xfrm>
            <a:off x="772630"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58" name="Text placeholder 5">
            <a:extLst>
              <a:ext uri="{FF2B5EF4-FFF2-40B4-BE49-F238E27FC236}">
                <a16:creationId xmlns:a16="http://schemas.microsoft.com/office/drawing/2014/main" id="{83316E65-6F11-E343-8A89-39DF0398A691}"/>
              </a:ext>
            </a:extLst>
          </p:cNvPr>
          <p:cNvSpPr>
            <a:spLocks noGrp="1"/>
          </p:cNvSpPr>
          <p:nvPr>
            <p:ph type="body" sz="quarter" idx="58" hasCustomPrompt="1"/>
          </p:nvPr>
        </p:nvSpPr>
        <p:spPr>
          <a:xfrm>
            <a:off x="772630"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noProof="0"/>
              <a:t>Job title or role</a:t>
            </a:r>
          </a:p>
        </p:txBody>
      </p:sp>
      <p:sp>
        <p:nvSpPr>
          <p:cNvPr id="59" name="Picture placeholder 5" descr="Photograph of First and Last name &#10;(person the slide is referencing)">
            <a:extLst>
              <a:ext uri="{FF2B5EF4-FFF2-40B4-BE49-F238E27FC236}">
                <a16:creationId xmlns:a16="http://schemas.microsoft.com/office/drawing/2014/main" id="{B6F6A509-787F-2E55-CE10-3244E9BE76B5}"/>
              </a:ext>
            </a:extLst>
          </p:cNvPr>
          <p:cNvSpPr>
            <a:spLocks noGrp="1" noChangeAspect="1"/>
          </p:cNvSpPr>
          <p:nvPr>
            <p:ph type="pic" sz="quarter" idx="100" hasCustomPrompt="1"/>
          </p:nvPr>
        </p:nvSpPr>
        <p:spPr>
          <a:xfrm>
            <a:off x="319125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62" name="Text placeholder 5">
            <a:extLst>
              <a:ext uri="{FF2B5EF4-FFF2-40B4-BE49-F238E27FC236}">
                <a16:creationId xmlns:a16="http://schemas.microsoft.com/office/drawing/2014/main" id="{CDE753D4-C90A-4ECE-95F2-F8DCF776D741}"/>
              </a:ext>
            </a:extLst>
          </p:cNvPr>
          <p:cNvSpPr>
            <a:spLocks noGrp="1"/>
          </p:cNvSpPr>
          <p:nvPr>
            <p:ph type="body" sz="quarter" idx="65" hasCustomPrompt="1"/>
          </p:nvPr>
        </p:nvSpPr>
        <p:spPr>
          <a:xfrm>
            <a:off x="3096923"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63" name="Text placeholder 5">
            <a:extLst>
              <a:ext uri="{FF2B5EF4-FFF2-40B4-BE49-F238E27FC236}">
                <a16:creationId xmlns:a16="http://schemas.microsoft.com/office/drawing/2014/main" id="{309FF256-83EC-EBC2-6D73-9980D8317DBE}"/>
              </a:ext>
            </a:extLst>
          </p:cNvPr>
          <p:cNvSpPr>
            <a:spLocks noGrp="1"/>
          </p:cNvSpPr>
          <p:nvPr>
            <p:ph type="body" sz="quarter" idx="64" hasCustomPrompt="1"/>
          </p:nvPr>
        </p:nvSpPr>
        <p:spPr>
          <a:xfrm>
            <a:off x="3096923"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64" name="Picture placeholder 5" descr="Photograph of First and Last name &#10;(person the slide is referencing)">
            <a:extLst>
              <a:ext uri="{FF2B5EF4-FFF2-40B4-BE49-F238E27FC236}">
                <a16:creationId xmlns:a16="http://schemas.microsoft.com/office/drawing/2014/main" id="{E2C825AB-350F-ED85-9D83-FE82A247BDDA}"/>
              </a:ext>
            </a:extLst>
          </p:cNvPr>
          <p:cNvSpPr>
            <a:spLocks noGrp="1" noChangeAspect="1"/>
          </p:cNvSpPr>
          <p:nvPr>
            <p:ph type="pic" sz="quarter" idx="101" hasCustomPrompt="1"/>
          </p:nvPr>
        </p:nvSpPr>
        <p:spPr>
          <a:xfrm>
            <a:off x="552297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65" name="Text placeholder 5">
            <a:extLst>
              <a:ext uri="{FF2B5EF4-FFF2-40B4-BE49-F238E27FC236}">
                <a16:creationId xmlns:a16="http://schemas.microsoft.com/office/drawing/2014/main" id="{799BDA78-7627-7B47-F094-FFA2AEAC66F9}"/>
              </a:ext>
            </a:extLst>
          </p:cNvPr>
          <p:cNvSpPr>
            <a:spLocks noGrp="1"/>
          </p:cNvSpPr>
          <p:nvPr>
            <p:ph type="body" sz="quarter" idx="71" hasCustomPrompt="1"/>
          </p:nvPr>
        </p:nvSpPr>
        <p:spPr>
          <a:xfrm>
            <a:off x="5431389"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66" name="Text placeholder 5">
            <a:extLst>
              <a:ext uri="{FF2B5EF4-FFF2-40B4-BE49-F238E27FC236}">
                <a16:creationId xmlns:a16="http://schemas.microsoft.com/office/drawing/2014/main" id="{3AA175F2-EF5E-657C-3C80-8F9327C8550E}"/>
              </a:ext>
            </a:extLst>
          </p:cNvPr>
          <p:cNvSpPr>
            <a:spLocks noGrp="1"/>
          </p:cNvSpPr>
          <p:nvPr>
            <p:ph type="body" sz="quarter" idx="70" hasCustomPrompt="1"/>
          </p:nvPr>
        </p:nvSpPr>
        <p:spPr>
          <a:xfrm>
            <a:off x="5431389"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69" name="Picture placeholder 5" descr="Photograph of First and Last name &#10;(person the slide is referencing)">
            <a:extLst>
              <a:ext uri="{FF2B5EF4-FFF2-40B4-BE49-F238E27FC236}">
                <a16:creationId xmlns:a16="http://schemas.microsoft.com/office/drawing/2014/main" id="{709A6B6C-6509-BBC9-3297-29CACF0BFE14}"/>
              </a:ext>
            </a:extLst>
          </p:cNvPr>
          <p:cNvSpPr>
            <a:spLocks noGrp="1" noChangeAspect="1"/>
          </p:cNvSpPr>
          <p:nvPr>
            <p:ph type="pic" sz="quarter" idx="102" hasCustomPrompt="1"/>
          </p:nvPr>
        </p:nvSpPr>
        <p:spPr>
          <a:xfrm>
            <a:off x="785469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0" name="Text placeholder 5">
            <a:extLst>
              <a:ext uri="{FF2B5EF4-FFF2-40B4-BE49-F238E27FC236}">
                <a16:creationId xmlns:a16="http://schemas.microsoft.com/office/drawing/2014/main" id="{DDD0A537-BA60-B19E-F15B-90DFA13EC599}"/>
              </a:ext>
            </a:extLst>
          </p:cNvPr>
          <p:cNvSpPr>
            <a:spLocks noGrp="1"/>
          </p:cNvSpPr>
          <p:nvPr>
            <p:ph type="body" sz="quarter" idx="77" hasCustomPrompt="1"/>
          </p:nvPr>
        </p:nvSpPr>
        <p:spPr>
          <a:xfrm>
            <a:off x="7765801"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1" name="Text placeholder 5">
            <a:extLst>
              <a:ext uri="{FF2B5EF4-FFF2-40B4-BE49-F238E27FC236}">
                <a16:creationId xmlns:a16="http://schemas.microsoft.com/office/drawing/2014/main" id="{41A4BCD7-DE61-50D8-949D-1BF5C0A8B8B8}"/>
              </a:ext>
            </a:extLst>
          </p:cNvPr>
          <p:cNvSpPr>
            <a:spLocks noGrp="1"/>
          </p:cNvSpPr>
          <p:nvPr>
            <p:ph type="body" sz="quarter" idx="76" hasCustomPrompt="1"/>
          </p:nvPr>
        </p:nvSpPr>
        <p:spPr>
          <a:xfrm>
            <a:off x="7765801"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2" name="Picture placeholder 5" descr="Photograph of First and Last name &#10;(person the slide is referencing)">
            <a:extLst>
              <a:ext uri="{FF2B5EF4-FFF2-40B4-BE49-F238E27FC236}">
                <a16:creationId xmlns:a16="http://schemas.microsoft.com/office/drawing/2014/main" id="{C32EF674-C494-0ECD-E34F-5A97CB292BEC}"/>
              </a:ext>
            </a:extLst>
          </p:cNvPr>
          <p:cNvSpPr>
            <a:spLocks noGrp="1" noChangeAspect="1"/>
          </p:cNvSpPr>
          <p:nvPr>
            <p:ph type="pic" sz="quarter" idx="103" hasCustomPrompt="1"/>
          </p:nvPr>
        </p:nvSpPr>
        <p:spPr>
          <a:xfrm>
            <a:off x="10186416" y="1746504"/>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3" name="Text placeholder 5">
            <a:extLst>
              <a:ext uri="{FF2B5EF4-FFF2-40B4-BE49-F238E27FC236}">
                <a16:creationId xmlns:a16="http://schemas.microsoft.com/office/drawing/2014/main" id="{8363BD52-39BE-1B60-541E-B66D7854DB9D}"/>
              </a:ext>
            </a:extLst>
          </p:cNvPr>
          <p:cNvSpPr>
            <a:spLocks noGrp="1"/>
          </p:cNvSpPr>
          <p:nvPr>
            <p:ph type="body" sz="quarter" idx="83" hasCustomPrompt="1"/>
          </p:nvPr>
        </p:nvSpPr>
        <p:spPr>
          <a:xfrm>
            <a:off x="10093238" y="3073237"/>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4" name="Text placeholder 5">
            <a:extLst>
              <a:ext uri="{FF2B5EF4-FFF2-40B4-BE49-F238E27FC236}">
                <a16:creationId xmlns:a16="http://schemas.microsoft.com/office/drawing/2014/main" id="{07F67F54-1EAE-B7BA-D267-361C9DC86D43}"/>
              </a:ext>
            </a:extLst>
          </p:cNvPr>
          <p:cNvSpPr>
            <a:spLocks noGrp="1"/>
          </p:cNvSpPr>
          <p:nvPr>
            <p:ph type="body" sz="quarter" idx="82" hasCustomPrompt="1"/>
          </p:nvPr>
        </p:nvSpPr>
        <p:spPr>
          <a:xfrm>
            <a:off x="10093238" y="3430899"/>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5" name="Picture placeholder 5" descr="Photograph of First and Last name &#10;(person the slide is referencing)">
            <a:extLst>
              <a:ext uri="{FF2B5EF4-FFF2-40B4-BE49-F238E27FC236}">
                <a16:creationId xmlns:a16="http://schemas.microsoft.com/office/drawing/2014/main" id="{FACCD386-9189-169C-A09C-D21E0F35E7B0}"/>
              </a:ext>
            </a:extLst>
          </p:cNvPr>
          <p:cNvSpPr>
            <a:spLocks noGrp="1" noChangeAspect="1"/>
          </p:cNvSpPr>
          <p:nvPr>
            <p:ph type="pic" sz="quarter" idx="104" hasCustomPrompt="1"/>
          </p:nvPr>
        </p:nvSpPr>
        <p:spPr>
          <a:xfrm>
            <a:off x="85953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6" name="Text placeholder 5">
            <a:extLst>
              <a:ext uri="{FF2B5EF4-FFF2-40B4-BE49-F238E27FC236}">
                <a16:creationId xmlns:a16="http://schemas.microsoft.com/office/drawing/2014/main" id="{80BF2158-1BF0-047B-6140-2448785BF857}"/>
              </a:ext>
            </a:extLst>
          </p:cNvPr>
          <p:cNvSpPr>
            <a:spLocks noGrp="1"/>
          </p:cNvSpPr>
          <p:nvPr>
            <p:ph type="body" sz="quarter" idx="86" hasCustomPrompt="1"/>
          </p:nvPr>
        </p:nvSpPr>
        <p:spPr>
          <a:xfrm>
            <a:off x="772630"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77" name="Text placeholder 5">
            <a:extLst>
              <a:ext uri="{FF2B5EF4-FFF2-40B4-BE49-F238E27FC236}">
                <a16:creationId xmlns:a16="http://schemas.microsoft.com/office/drawing/2014/main" id="{CA9F9A32-DB73-DB6F-8E19-99F72FFF08E1}"/>
              </a:ext>
            </a:extLst>
          </p:cNvPr>
          <p:cNvSpPr>
            <a:spLocks noGrp="1"/>
          </p:cNvSpPr>
          <p:nvPr>
            <p:ph type="body" sz="quarter" idx="85" hasCustomPrompt="1"/>
          </p:nvPr>
        </p:nvSpPr>
        <p:spPr>
          <a:xfrm>
            <a:off x="772630"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78" name="Picture placeholder 5" descr="Photograph of First and Last name &#10;(person the slide is referencing)">
            <a:extLst>
              <a:ext uri="{FF2B5EF4-FFF2-40B4-BE49-F238E27FC236}">
                <a16:creationId xmlns:a16="http://schemas.microsoft.com/office/drawing/2014/main" id="{5B216939-AB12-50E2-F455-BA1313824F2D}"/>
              </a:ext>
            </a:extLst>
          </p:cNvPr>
          <p:cNvSpPr>
            <a:spLocks noGrp="1" noChangeAspect="1"/>
          </p:cNvSpPr>
          <p:nvPr>
            <p:ph type="pic" sz="quarter" idx="105" hasCustomPrompt="1"/>
          </p:nvPr>
        </p:nvSpPr>
        <p:spPr>
          <a:xfrm>
            <a:off x="319125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79" name="Text placeholder 5">
            <a:extLst>
              <a:ext uri="{FF2B5EF4-FFF2-40B4-BE49-F238E27FC236}">
                <a16:creationId xmlns:a16="http://schemas.microsoft.com/office/drawing/2014/main" id="{ECFE43AE-9FE8-8126-BE14-3C4AC556CF64}"/>
              </a:ext>
            </a:extLst>
          </p:cNvPr>
          <p:cNvSpPr>
            <a:spLocks noGrp="1"/>
          </p:cNvSpPr>
          <p:nvPr>
            <p:ph type="body" sz="quarter" idx="89" hasCustomPrompt="1"/>
          </p:nvPr>
        </p:nvSpPr>
        <p:spPr>
          <a:xfrm>
            <a:off x="3096923"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0" name="Text placeholder 5">
            <a:extLst>
              <a:ext uri="{FF2B5EF4-FFF2-40B4-BE49-F238E27FC236}">
                <a16:creationId xmlns:a16="http://schemas.microsoft.com/office/drawing/2014/main" id="{6112D329-2A43-86AB-4F77-A7DA1F5DF1DC}"/>
              </a:ext>
            </a:extLst>
          </p:cNvPr>
          <p:cNvSpPr>
            <a:spLocks noGrp="1"/>
          </p:cNvSpPr>
          <p:nvPr>
            <p:ph type="body" sz="quarter" idx="88" hasCustomPrompt="1"/>
          </p:nvPr>
        </p:nvSpPr>
        <p:spPr>
          <a:xfrm>
            <a:off x="3096923"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1" name="Picture placeholder 5" descr="Photograph of First and Last name &#10;(person the slide is referencing)">
            <a:extLst>
              <a:ext uri="{FF2B5EF4-FFF2-40B4-BE49-F238E27FC236}">
                <a16:creationId xmlns:a16="http://schemas.microsoft.com/office/drawing/2014/main" id="{629949E7-5C9A-5947-5D49-5A69F29D360B}"/>
              </a:ext>
            </a:extLst>
          </p:cNvPr>
          <p:cNvSpPr>
            <a:spLocks noGrp="1" noChangeAspect="1"/>
          </p:cNvSpPr>
          <p:nvPr>
            <p:ph type="pic" sz="quarter" idx="106" hasCustomPrompt="1"/>
          </p:nvPr>
        </p:nvSpPr>
        <p:spPr>
          <a:xfrm>
            <a:off x="552297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2" name="Text placeholder 5">
            <a:extLst>
              <a:ext uri="{FF2B5EF4-FFF2-40B4-BE49-F238E27FC236}">
                <a16:creationId xmlns:a16="http://schemas.microsoft.com/office/drawing/2014/main" id="{88B2AB9D-9838-55FF-9BBB-8F354D7E56D6}"/>
              </a:ext>
            </a:extLst>
          </p:cNvPr>
          <p:cNvSpPr>
            <a:spLocks noGrp="1"/>
          </p:cNvSpPr>
          <p:nvPr>
            <p:ph type="body" sz="quarter" idx="92" hasCustomPrompt="1"/>
          </p:nvPr>
        </p:nvSpPr>
        <p:spPr>
          <a:xfrm>
            <a:off x="5431389"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3" name="Text placeholder 5">
            <a:extLst>
              <a:ext uri="{FF2B5EF4-FFF2-40B4-BE49-F238E27FC236}">
                <a16:creationId xmlns:a16="http://schemas.microsoft.com/office/drawing/2014/main" id="{CCBFB0CF-5CAA-883C-DEAB-43A58245838A}"/>
              </a:ext>
            </a:extLst>
          </p:cNvPr>
          <p:cNvSpPr>
            <a:spLocks noGrp="1"/>
          </p:cNvSpPr>
          <p:nvPr>
            <p:ph type="body" sz="quarter" idx="91" hasCustomPrompt="1"/>
          </p:nvPr>
        </p:nvSpPr>
        <p:spPr>
          <a:xfrm>
            <a:off x="5431389"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4" name="Picture placeholder 5" descr="Photograph of First and Last name &#10;(person the slide is referencing)">
            <a:extLst>
              <a:ext uri="{FF2B5EF4-FFF2-40B4-BE49-F238E27FC236}">
                <a16:creationId xmlns:a16="http://schemas.microsoft.com/office/drawing/2014/main" id="{FEFA65D4-7E4E-7D88-BB93-BDAC6A11EEE6}"/>
              </a:ext>
            </a:extLst>
          </p:cNvPr>
          <p:cNvSpPr>
            <a:spLocks noGrp="1" noChangeAspect="1"/>
          </p:cNvSpPr>
          <p:nvPr>
            <p:ph type="pic" sz="quarter" idx="107" hasCustomPrompt="1"/>
          </p:nvPr>
        </p:nvSpPr>
        <p:spPr>
          <a:xfrm>
            <a:off x="785469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5" name="Text placeholder 5">
            <a:extLst>
              <a:ext uri="{FF2B5EF4-FFF2-40B4-BE49-F238E27FC236}">
                <a16:creationId xmlns:a16="http://schemas.microsoft.com/office/drawing/2014/main" id="{BC089438-BB2E-8CA6-5F91-044332B0A356}"/>
              </a:ext>
            </a:extLst>
          </p:cNvPr>
          <p:cNvSpPr>
            <a:spLocks noGrp="1"/>
          </p:cNvSpPr>
          <p:nvPr>
            <p:ph type="body" sz="quarter" idx="95" hasCustomPrompt="1"/>
          </p:nvPr>
        </p:nvSpPr>
        <p:spPr>
          <a:xfrm>
            <a:off x="7765801"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6" name="Text placeholder 5">
            <a:extLst>
              <a:ext uri="{FF2B5EF4-FFF2-40B4-BE49-F238E27FC236}">
                <a16:creationId xmlns:a16="http://schemas.microsoft.com/office/drawing/2014/main" id="{481736D0-57CE-73C1-380A-473D46F2A639}"/>
              </a:ext>
            </a:extLst>
          </p:cNvPr>
          <p:cNvSpPr>
            <a:spLocks noGrp="1"/>
          </p:cNvSpPr>
          <p:nvPr>
            <p:ph type="body" sz="quarter" idx="94" hasCustomPrompt="1"/>
          </p:nvPr>
        </p:nvSpPr>
        <p:spPr>
          <a:xfrm>
            <a:off x="7765801"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87" name="Picture placeholder 5" descr="Photograph of First and Last name &#10;(person the slide is referencing)">
            <a:extLst>
              <a:ext uri="{FF2B5EF4-FFF2-40B4-BE49-F238E27FC236}">
                <a16:creationId xmlns:a16="http://schemas.microsoft.com/office/drawing/2014/main" id="{13775789-7F49-8FA8-F6BA-4831AA428A52}"/>
              </a:ext>
            </a:extLst>
          </p:cNvPr>
          <p:cNvSpPr>
            <a:spLocks noGrp="1" noChangeAspect="1"/>
          </p:cNvSpPr>
          <p:nvPr>
            <p:ph type="pic" sz="quarter" idx="108" hasCustomPrompt="1"/>
          </p:nvPr>
        </p:nvSpPr>
        <p:spPr>
          <a:xfrm>
            <a:off x="10186416" y="4041648"/>
            <a:ext cx="1152144" cy="1152144"/>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182880" tIns="182880" r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en-US" sz="1200" noProof="0">
                <a:cs typeface="Arial" pitchFamily="34" charset="0"/>
              </a:rPr>
              <a:t>Click icon to add photo</a:t>
            </a:r>
          </a:p>
        </p:txBody>
      </p:sp>
      <p:sp>
        <p:nvSpPr>
          <p:cNvPr id="88" name="Text placeholder 5">
            <a:extLst>
              <a:ext uri="{FF2B5EF4-FFF2-40B4-BE49-F238E27FC236}">
                <a16:creationId xmlns:a16="http://schemas.microsoft.com/office/drawing/2014/main" id="{83014732-9266-51C6-552D-A2A47DF3B20E}"/>
              </a:ext>
            </a:extLst>
          </p:cNvPr>
          <p:cNvSpPr>
            <a:spLocks noGrp="1"/>
          </p:cNvSpPr>
          <p:nvPr>
            <p:ph type="body" sz="quarter" idx="98" hasCustomPrompt="1"/>
          </p:nvPr>
        </p:nvSpPr>
        <p:spPr>
          <a:xfrm>
            <a:off x="10093238" y="5367239"/>
            <a:ext cx="1332000" cy="282839"/>
          </a:xfrm>
          <a:prstGeom prst="rect">
            <a:avLst/>
          </a:prstGeom>
        </p:spPr>
        <p:txBody>
          <a:bodyPr lIns="0" tIns="0" rIns="0" bIns="0" anchor="b">
            <a:noAutofit/>
          </a:bodyPr>
          <a:lstStyle>
            <a:lvl1pPr marL="0" marR="0" indent="-171450" algn="ctr" defTabSz="914400" rtl="0" eaLnBrk="1" fontAlgn="auto" latinLnBrk="0" hangingPunct="1">
              <a:lnSpc>
                <a:spcPct val="90000"/>
              </a:lnSpc>
              <a:spcBef>
                <a:spcPts val="0"/>
              </a:spcBef>
              <a:spcAft>
                <a:spcPts val="0"/>
              </a:spcAft>
              <a:buClrTx/>
              <a:buSzTx/>
              <a:buFont typeface="Arial" pitchFamily="34" charset="0"/>
              <a:buNone/>
              <a:tabLst/>
              <a:defRPr sz="1000" b="1">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First and Last name</a:t>
            </a:r>
          </a:p>
        </p:txBody>
      </p:sp>
      <p:sp>
        <p:nvSpPr>
          <p:cNvPr id="89" name="Text placeholder 5">
            <a:extLst>
              <a:ext uri="{FF2B5EF4-FFF2-40B4-BE49-F238E27FC236}">
                <a16:creationId xmlns:a16="http://schemas.microsoft.com/office/drawing/2014/main" id="{BE4A8D1D-0817-36C0-DAE7-2C3EFC726A0F}"/>
              </a:ext>
            </a:extLst>
          </p:cNvPr>
          <p:cNvSpPr>
            <a:spLocks noGrp="1"/>
          </p:cNvSpPr>
          <p:nvPr>
            <p:ph type="body" sz="quarter" idx="97" hasCustomPrompt="1"/>
          </p:nvPr>
        </p:nvSpPr>
        <p:spPr>
          <a:xfrm>
            <a:off x="10093238" y="5724901"/>
            <a:ext cx="1332000" cy="356677"/>
          </a:xfrm>
          <a:prstGeom prst="rect">
            <a:avLst/>
          </a:prstGeom>
        </p:spPr>
        <p:txBody>
          <a:bodyPr lIns="0" tIns="0" rIns="0" bIns="0">
            <a:noAutofit/>
          </a:bodyPr>
          <a:lstStyle>
            <a:lvl1pPr marL="0" marR="0" indent="-171450" algn="ctr" defTabSz="914400" rtl="0" eaLnBrk="1" fontAlgn="auto" latinLnBrk="0" hangingPunct="1">
              <a:lnSpc>
                <a:spcPct val="100000"/>
              </a:lnSpc>
              <a:spcBef>
                <a:spcPts val="0"/>
              </a:spcBef>
              <a:spcAft>
                <a:spcPts val="0"/>
              </a:spcAft>
              <a:buClrTx/>
              <a:buSzTx/>
              <a:buFont typeface="Arial" pitchFamily="34" charset="0"/>
              <a:buNone/>
              <a:tabLst/>
              <a:defRPr sz="1000" b="0">
                <a:solidFill>
                  <a:schemeClr val="tx1"/>
                </a:solidFill>
              </a:defRPr>
            </a:lvl1pPr>
            <a:lvl4pPr marL="1371600" indent="0">
              <a:buNone/>
              <a:defRPr/>
            </a:lvl4pPr>
          </a:lstStyle>
          <a:p>
            <a:pPr marL="171450" marR="0" lvl="0" indent="-171450" algn="ctr" defTabSz="914400" rtl="0" eaLnBrk="1" fontAlgn="auto" latinLnBrk="0" hangingPunct="1">
              <a:lnSpc>
                <a:spcPct val="100000"/>
              </a:lnSpc>
              <a:spcBef>
                <a:spcPct val="20000"/>
              </a:spcBef>
              <a:spcAft>
                <a:spcPts val="0"/>
              </a:spcAft>
              <a:buClrTx/>
              <a:buSzTx/>
              <a:tabLst/>
              <a:defRPr/>
            </a:pPr>
            <a:r>
              <a:rPr lang="en-US" noProof="0"/>
              <a:t>Job title or role</a:t>
            </a:r>
          </a:p>
        </p:txBody>
      </p:sp>
      <p:sp>
        <p:nvSpPr>
          <p:cNvPr id="3" name="Footer Placeholder 2">
            <a:extLst>
              <a:ext uri="{FF2B5EF4-FFF2-40B4-BE49-F238E27FC236}">
                <a16:creationId xmlns:a16="http://schemas.microsoft.com/office/drawing/2014/main" id="{49E803D8-E642-131F-D1F9-D10BBA53C117}"/>
              </a:ext>
              <a:ext uri="{C183D7F6-B498-43B3-948B-1728B52AA6E4}">
                <adec:decorative xmlns:adec="http://schemas.microsoft.com/office/drawing/2017/decorative" val="1"/>
              </a:ext>
            </a:extLst>
          </p:cNvPr>
          <p:cNvSpPr>
            <a:spLocks noGrp="1"/>
          </p:cNvSpPr>
          <p:nvPr userDrawn="1">
            <p:ph type="ftr" sz="quarter" idx="112"/>
          </p:nvPr>
        </p:nvSpPr>
        <p:spPr/>
        <p:txBody>
          <a:bodyPr/>
          <a:lstStyle/>
          <a:p>
            <a:endParaRPr lang="en-US" noProof="0"/>
          </a:p>
        </p:txBody>
      </p:sp>
      <p:sp>
        <p:nvSpPr>
          <p:cNvPr id="13" name="Slide Number Placeholder 12">
            <a:extLst>
              <a:ext uri="{FF2B5EF4-FFF2-40B4-BE49-F238E27FC236}">
                <a16:creationId xmlns:a16="http://schemas.microsoft.com/office/drawing/2014/main" id="{CFC32E26-E2EE-BEA4-9A03-54981F58FE77}"/>
              </a:ext>
              <a:ext uri="{C183D7F6-B498-43B3-948B-1728B52AA6E4}">
                <adec:decorative xmlns:adec="http://schemas.microsoft.com/office/drawing/2017/decorative" val="1"/>
              </a:ext>
            </a:extLst>
          </p:cNvPr>
          <p:cNvSpPr>
            <a:spLocks noGrp="1"/>
          </p:cNvSpPr>
          <p:nvPr userDrawn="1">
            <p:ph type="sldNum" sz="quarter" idx="111"/>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90678102"/>
      </p:ext>
    </p:extLst>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Read Only 4">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Autofit/>
          </a:bodyPr>
          <a:lstStyle/>
          <a:p>
            <a:pPr algn="ctr">
              <a:lnSpc>
                <a:spcPct val="90000"/>
              </a:lnSpc>
            </a:pPr>
            <a:r>
              <a:rPr lang="en-US" sz="16200" spc="-30" baseline="0" noProof="0">
                <a:solidFill>
                  <a:schemeClr val="bg1"/>
                </a:solidFill>
              </a:rPr>
              <a:t>Highlight or quote layouts</a:t>
            </a:r>
          </a:p>
        </p:txBody>
      </p:sp>
    </p:spTree>
    <p:extLst>
      <p:ext uri="{BB962C8B-B14F-4D97-AF65-F5344CB8AC3E}">
        <p14:creationId xmlns:p14="http://schemas.microsoft.com/office/powerpoint/2010/main" val="1240932293"/>
      </p:ext>
    </p:extLst>
  </p:cSld>
  <p:clrMapOvr>
    <a:masterClrMapping/>
  </p:clrMapOvr>
  <p:transition/>
  <p:extLst>
    <p:ext uri="{DCECCB84-F9BA-43D5-87BE-67443E8EF086}">
      <p15:sldGuideLst xmlns:p15="http://schemas.microsoft.com/office/powerpoint/2012/main"/>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Vertical split left gradient +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D8BCD8CC-5C84-0E47-3D5B-5B4071C6F1EF}"/>
              </a:ext>
            </a:extLst>
          </p:cNvPr>
          <p:cNvSpPr>
            <a:spLocks noGrp="1"/>
          </p:cNvSpPr>
          <p:nvPr userDrawn="1">
            <p:ph type="title" hasCustomPrompt="1"/>
          </p:nvPr>
        </p:nvSpPr>
        <p:spPr>
          <a:xfrm>
            <a:off x="766764" y="640080"/>
            <a:ext cx="3805237" cy="2514600"/>
          </a:xfrm>
          <a:noFill/>
        </p:spPr>
        <p:txBody>
          <a:bodyPr>
            <a:normAutofit/>
          </a:bodyPr>
          <a:lstStyle>
            <a:lvl1pPr>
              <a:defRPr sz="4800">
                <a:solidFill>
                  <a:schemeClr val="bg1"/>
                </a:solidFill>
              </a:defRPr>
            </a:lvl1pPr>
          </a:lstStyle>
          <a:p>
            <a:pPr lvl="0"/>
            <a:r>
              <a:rPr lang="en-US" noProof="0"/>
              <a:t>Click to add slide title</a:t>
            </a:r>
          </a:p>
        </p:txBody>
      </p:sp>
      <p:sp>
        <p:nvSpPr>
          <p:cNvPr id="12" name="Content Placeholder 11">
            <a:extLst>
              <a:ext uri="{FF2B5EF4-FFF2-40B4-BE49-F238E27FC236}">
                <a16:creationId xmlns:a16="http://schemas.microsoft.com/office/drawing/2014/main" id="{4786F2AF-5358-D866-C5C2-387F0EAF5433}"/>
              </a:ext>
            </a:extLst>
          </p:cNvPr>
          <p:cNvSpPr>
            <a:spLocks noGrp="1"/>
          </p:cNvSpPr>
          <p:nvPr>
            <p:ph sz="quarter" idx="22" hasCustomPrompt="1"/>
          </p:nvPr>
        </p:nvSpPr>
        <p:spPr>
          <a:xfrm>
            <a:off x="6096000" y="768096"/>
            <a:ext cx="5324475" cy="5330952"/>
          </a:xfrm>
          <a:prstGeom prst="rect">
            <a:avLst/>
          </a:prstGeom>
        </p:spPr>
        <p:txBody>
          <a:bodyPr>
            <a:normAutofit/>
          </a:bodyPr>
          <a:lstStyle>
            <a:lvl1pPr marL="0" indent="0">
              <a:buNone/>
              <a:defRPr sz="1800"/>
            </a:lvl1pPr>
          </a:lstStyle>
          <a:p>
            <a:pPr lvl="0"/>
            <a:r>
              <a:rPr lang="en-US" noProof="0"/>
              <a:t>Click to add text or select an icon to insert associated content (i.e., table, chart, picture or video). Images and video are available to download from brand.cgi.com.</a:t>
            </a:r>
          </a:p>
        </p:txBody>
      </p:sp>
      <p:sp>
        <p:nvSpPr>
          <p:cNvPr id="2" name="Footer Placeholder 1">
            <a:extLst>
              <a:ext uri="{FF2B5EF4-FFF2-40B4-BE49-F238E27FC236}">
                <a16:creationId xmlns:a16="http://schemas.microsoft.com/office/drawing/2014/main" id="{F9C8AF98-2955-963B-58C0-5FE1B0F82077}"/>
              </a:ext>
              <a:ext uri="{C183D7F6-B498-43B3-948B-1728B52AA6E4}">
                <adec:decorative xmlns:adec="http://schemas.microsoft.com/office/drawing/2017/decorative" val="1"/>
              </a:ext>
            </a:extLst>
          </p:cNvPr>
          <p:cNvSpPr>
            <a:spLocks noGrp="1"/>
          </p:cNvSpPr>
          <p:nvPr>
            <p:ph type="ftr" sz="quarter" idx="26"/>
          </p:nvPr>
        </p:nvSpPr>
        <p:spPr/>
        <p:txBody>
          <a:bodyPr/>
          <a:lstStyle/>
          <a:p>
            <a:endParaRPr lang="en-US" noProof="0"/>
          </a:p>
        </p:txBody>
      </p:sp>
      <p:sp>
        <p:nvSpPr>
          <p:cNvPr id="5" name="Slide Number Placeholder 4">
            <a:extLst>
              <a:ext uri="{FF2B5EF4-FFF2-40B4-BE49-F238E27FC236}">
                <a16:creationId xmlns:a16="http://schemas.microsoft.com/office/drawing/2014/main" id="{4157A084-A0DA-A9C2-4C39-36545455D079}"/>
              </a:ext>
              <a:ext uri="{C183D7F6-B498-43B3-948B-1728B52AA6E4}">
                <adec:decorative xmlns:adec="http://schemas.microsoft.com/office/drawing/2017/decorative" val="1"/>
              </a:ext>
            </a:extLst>
          </p:cNvPr>
          <p:cNvSpPr>
            <a:spLocks noGrp="1"/>
          </p:cNvSpPr>
          <p:nvPr>
            <p:ph type="sldNum" sz="quarter" idx="25"/>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075439696"/>
      </p:ext>
    </p:extLst>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ertical split left gradient +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D8BCD8CC-5C84-0E47-3D5B-5B4071C6F1EF}"/>
              </a:ext>
            </a:extLst>
          </p:cNvPr>
          <p:cNvSpPr>
            <a:spLocks noGrp="1"/>
          </p:cNvSpPr>
          <p:nvPr userDrawn="1">
            <p:ph type="title" hasCustomPrompt="1"/>
          </p:nvPr>
        </p:nvSpPr>
        <p:spPr>
          <a:xfrm>
            <a:off x="766764" y="640080"/>
            <a:ext cx="3805237" cy="2514600"/>
          </a:xfrm>
        </p:spPr>
        <p:txBody>
          <a:bodyPr>
            <a:normAutofit/>
          </a:bodyPr>
          <a:lstStyle>
            <a:lvl1pPr>
              <a:defRPr sz="4800">
                <a:solidFill>
                  <a:schemeClr val="bg1"/>
                </a:solidFill>
              </a:defRPr>
            </a:lvl1pPr>
          </a:lstStyle>
          <a:p>
            <a:pPr lvl="0"/>
            <a:r>
              <a:rPr lang="en-US" noProof="0"/>
              <a:t>Click to add slide title</a:t>
            </a:r>
          </a:p>
        </p:txBody>
      </p:sp>
      <p:sp>
        <p:nvSpPr>
          <p:cNvPr id="10" name="Picture Placeholder 7">
            <a:extLst>
              <a:ext uri="{FF2B5EF4-FFF2-40B4-BE49-F238E27FC236}">
                <a16:creationId xmlns:a16="http://schemas.microsoft.com/office/drawing/2014/main" id="{D8902546-0BD5-8512-0E9E-01A120BA7869}"/>
              </a:ext>
            </a:extLst>
          </p:cNvPr>
          <p:cNvSpPr>
            <a:spLocks noGrp="1"/>
          </p:cNvSpPr>
          <p:nvPr>
            <p:ph type="pic" sz="quarter" idx="26" hasCustomPrompt="1"/>
          </p:nvPr>
        </p:nvSpPr>
        <p:spPr>
          <a:xfrm>
            <a:off x="6096000" y="768096"/>
            <a:ext cx="5329238" cy="5321808"/>
          </a:xfrm>
          <a:prstGeom prst="rect">
            <a:avLst/>
          </a:prstGeom>
        </p:spPr>
        <p:txBody>
          <a:bodyPr/>
          <a:lstStyle>
            <a:lvl1pPr marL="0" indent="0">
              <a:buNone/>
              <a:defRPr sz="1800">
                <a:sym typeface="Wingdings" panose="05000000000000000000" pitchFamily="2" charset="2"/>
              </a:defRPr>
            </a:lvl1pPr>
          </a:lstStyle>
          <a:p>
            <a:r>
              <a:rPr lang="en-US" noProof="0"/>
              <a:t>Click icon to add image. Images are available to download from the Brand Source image library  brand.cgi.com</a:t>
            </a:r>
          </a:p>
        </p:txBody>
      </p:sp>
      <p:sp>
        <p:nvSpPr>
          <p:cNvPr id="2" name="Footer Placeholder 1">
            <a:extLst>
              <a:ext uri="{FF2B5EF4-FFF2-40B4-BE49-F238E27FC236}">
                <a16:creationId xmlns:a16="http://schemas.microsoft.com/office/drawing/2014/main" id="{62CD930D-562F-7158-6266-0C7D09523FAD}"/>
              </a:ext>
              <a:ext uri="{C183D7F6-B498-43B3-948B-1728B52AA6E4}">
                <adec:decorative xmlns:adec="http://schemas.microsoft.com/office/drawing/2017/decorative" val="1"/>
              </a:ext>
            </a:extLst>
          </p:cNvPr>
          <p:cNvSpPr>
            <a:spLocks noGrp="1"/>
          </p:cNvSpPr>
          <p:nvPr>
            <p:ph type="ftr" sz="quarter" idx="27"/>
          </p:nvPr>
        </p:nvSpPr>
        <p:spPr/>
        <p:txBody>
          <a:bodyPr/>
          <a:lstStyle/>
          <a:p>
            <a:endParaRPr lang="en-US" noProof="0"/>
          </a:p>
        </p:txBody>
      </p:sp>
      <p:sp>
        <p:nvSpPr>
          <p:cNvPr id="5" name="Slide Number Placeholder 4">
            <a:extLst>
              <a:ext uri="{FF2B5EF4-FFF2-40B4-BE49-F238E27FC236}">
                <a16:creationId xmlns:a16="http://schemas.microsoft.com/office/drawing/2014/main" id="{A949E9E9-878C-1EFF-CBDC-17959F11C0FC}"/>
              </a:ext>
              <a:ext uri="{C183D7F6-B498-43B3-948B-1728B52AA6E4}">
                <adec:decorative xmlns:adec="http://schemas.microsoft.com/office/drawing/2017/decorative" val="1"/>
              </a:ext>
            </a:extLst>
          </p:cNvPr>
          <p:cNvSpPr>
            <a:spLocks noGrp="1"/>
          </p:cNvSpPr>
          <p:nvPr>
            <p:ph type="sldNum" sz="quarter" idx="25"/>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825088710"/>
      </p:ext>
    </p:extLst>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Vertical split right gradi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52C95-B004-CE97-6850-347B6C83D74E}"/>
              </a:ext>
            </a:extLst>
          </p:cNvPr>
          <p:cNvSpPr>
            <a:spLocks noGrp="1"/>
          </p:cNvSpPr>
          <p:nvPr>
            <p:ph type="title" hasCustomPrompt="1"/>
          </p:nvPr>
        </p:nvSpPr>
        <p:spPr>
          <a:xfrm>
            <a:off x="766763" y="682513"/>
            <a:ext cx="5349134" cy="530352"/>
          </a:xfrm>
        </p:spPr>
        <p:txBody>
          <a:bodyPr/>
          <a:lstStyle>
            <a:lvl1pPr>
              <a:defRPr/>
            </a:lvl1pPr>
          </a:lstStyle>
          <a:p>
            <a:r>
              <a:rPr lang="en-US" noProof="0"/>
              <a:t>Click to add slide title</a:t>
            </a:r>
          </a:p>
        </p:txBody>
      </p:sp>
      <p:sp>
        <p:nvSpPr>
          <p:cNvPr id="8" name="Text Placeholder 2">
            <a:extLst>
              <a:ext uri="{FF2B5EF4-FFF2-40B4-BE49-F238E27FC236}">
                <a16:creationId xmlns:a16="http://schemas.microsoft.com/office/drawing/2014/main" id="{4CB01012-C777-4F42-8ACD-C6368C209107}"/>
              </a:ext>
            </a:extLst>
          </p:cNvPr>
          <p:cNvSpPr>
            <a:spLocks noGrp="1"/>
          </p:cNvSpPr>
          <p:nvPr>
            <p:ph type="body" sz="quarter" idx="20"/>
          </p:nvPr>
        </p:nvSpPr>
        <p:spPr>
          <a:xfrm>
            <a:off x="766764" y="1527175"/>
            <a:ext cx="5343560" cy="4565649"/>
          </a:xfrm>
          <a:prstGeom prst="rect">
            <a:avLst/>
          </a:prstGeom>
        </p:spPr>
        <p:txBody>
          <a:bodyPr lIns="0">
            <a:noAutofit/>
          </a:bodyPr>
          <a:lstStyle>
            <a:lvl1pPr marL="0" indent="0" algn="l">
              <a:spcBef>
                <a:spcPts val="600"/>
              </a:spcBef>
              <a:buNone/>
              <a:defRPr sz="2000">
                <a:solidFill>
                  <a:schemeClr val="tx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fr-FR" noProof="0"/>
              <a:t>Cliquez pour modifier les styles du texte du masque</a:t>
            </a:r>
          </a:p>
        </p:txBody>
      </p:sp>
      <p:sp>
        <p:nvSpPr>
          <p:cNvPr id="11" name="Textbox title 3"/>
          <p:cNvSpPr>
            <a:spLocks noGrp="1"/>
          </p:cNvSpPr>
          <p:nvPr>
            <p:ph type="subTitle" idx="1" hasCustomPrompt="1"/>
          </p:nvPr>
        </p:nvSpPr>
        <p:spPr>
          <a:xfrm>
            <a:off x="7620799" y="685800"/>
            <a:ext cx="3809206" cy="530352"/>
          </a:xfrm>
          <a:prstGeom prst="rect">
            <a:avLst/>
          </a:prstGeom>
        </p:spPr>
        <p:txBody>
          <a:bodyPr lIns="0" tIns="0" rIns="0" bIns="0" anchor="t" anchorCtr="0">
            <a:noAutofit/>
          </a:bodyPr>
          <a:lstStyle>
            <a:lvl1pPr marL="0" indent="0" algn="l">
              <a:buNone/>
              <a:defRPr sz="28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heading</a:t>
            </a:r>
          </a:p>
        </p:txBody>
      </p:sp>
      <p:sp>
        <p:nvSpPr>
          <p:cNvPr id="7" name="Text Placeholder 4">
            <a:extLst>
              <a:ext uri="{FF2B5EF4-FFF2-40B4-BE49-F238E27FC236}">
                <a16:creationId xmlns:a16="http://schemas.microsoft.com/office/drawing/2014/main" id="{D41B42D7-AAA3-834F-9B8B-AC9F156380D9}"/>
              </a:ext>
            </a:extLst>
          </p:cNvPr>
          <p:cNvSpPr>
            <a:spLocks noGrp="1"/>
          </p:cNvSpPr>
          <p:nvPr>
            <p:ph type="body" sz="quarter" idx="19"/>
          </p:nvPr>
        </p:nvSpPr>
        <p:spPr bwMode="white">
          <a:xfrm>
            <a:off x="7620000" y="1527175"/>
            <a:ext cx="3805238" cy="4565649"/>
          </a:xfrm>
          <a:prstGeom prst="rect">
            <a:avLst/>
          </a:prstGeom>
        </p:spPr>
        <p:txBody>
          <a:bodyPr lIns="0">
            <a:noAutofit/>
          </a:bodyPr>
          <a:lstStyle>
            <a:lvl1pPr marL="0" indent="0" algn="l">
              <a:spcBef>
                <a:spcPts val="600"/>
              </a:spcBef>
              <a:buNone/>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fr-FR" noProof="0"/>
              <a:t>Cliquez pour modifier les styles du texte du masque</a:t>
            </a:r>
          </a:p>
        </p:txBody>
      </p:sp>
      <p:sp>
        <p:nvSpPr>
          <p:cNvPr id="3" name="Footer Placeholder 2">
            <a:extLst>
              <a:ext uri="{FF2B5EF4-FFF2-40B4-BE49-F238E27FC236}">
                <a16:creationId xmlns:a16="http://schemas.microsoft.com/office/drawing/2014/main" id="{30639340-9B1C-0A20-7215-29AD885ACC1C}"/>
              </a:ext>
              <a:ext uri="{C183D7F6-B498-43B3-948B-1728B52AA6E4}">
                <adec:decorative xmlns:adec="http://schemas.microsoft.com/office/drawing/2017/decorative" val="1"/>
              </a:ext>
            </a:extLst>
          </p:cNvPr>
          <p:cNvSpPr>
            <a:spLocks noGrp="1"/>
          </p:cNvSpPr>
          <p:nvPr userDrawn="1">
            <p:ph type="ftr" sz="quarter" idx="24"/>
          </p:nvPr>
        </p:nvSpPr>
        <p:spPr/>
        <p:txBody>
          <a:bodyPr/>
          <a:lstStyle/>
          <a:p>
            <a:endParaRPr lang="en-US" noProof="0"/>
          </a:p>
        </p:txBody>
      </p:sp>
      <p:sp>
        <p:nvSpPr>
          <p:cNvPr id="9" name="Slide Number Placeholder 7">
            <a:extLst>
              <a:ext uri="{FF2B5EF4-FFF2-40B4-BE49-F238E27FC236}">
                <a16:creationId xmlns:a16="http://schemas.microsoft.com/office/drawing/2014/main" id="{D6B8EBC4-0CDD-D5F8-B384-BBC3DE200CB1}"/>
              </a:ext>
              <a:ext uri="{C183D7F6-B498-43B3-948B-1728B52AA6E4}">
                <adec:decorative xmlns:adec="http://schemas.microsoft.com/office/drawing/2017/decorative" val="1"/>
              </a:ext>
            </a:extLst>
          </p:cNvPr>
          <p:cNvSpPr>
            <a:spLocks noGrp="1"/>
          </p:cNvSpPr>
          <p:nvPr userDrawn="1">
            <p:ph type="sldNum" sz="quarter" idx="23"/>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666488075"/>
      </p:ext>
    </p:extLst>
  </p:cSld>
  <p:clrMapOvr>
    <a:masterClrMapping/>
  </p:clrMapOv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Horizontal split top gradient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54EDF-CC0A-47BA-810E-F78AECA13876}"/>
              </a:ext>
            </a:extLst>
          </p:cNvPr>
          <p:cNvSpPr>
            <a:spLocks noGrp="1"/>
          </p:cNvSpPr>
          <p:nvPr>
            <p:ph type="title" hasCustomPrompt="1"/>
          </p:nvPr>
        </p:nvSpPr>
        <p:spPr>
          <a:xfrm>
            <a:off x="766763" y="682513"/>
            <a:ext cx="10658475" cy="1904770"/>
          </a:xfrm>
        </p:spPr>
        <p:txBody>
          <a:bodyPr>
            <a:noAutofit/>
          </a:bodyPr>
          <a:lstStyle>
            <a:lvl1pPr>
              <a:defRPr sz="2800">
                <a:solidFill>
                  <a:schemeClr val="bg1"/>
                </a:solidFill>
              </a:defRPr>
            </a:lvl1pPr>
          </a:lstStyle>
          <a:p>
            <a:r>
              <a:rPr lang="en-US" noProof="0"/>
              <a:t>Click to add slide title or text. Adjust font size as needed.</a:t>
            </a:r>
          </a:p>
        </p:txBody>
      </p:sp>
      <p:sp>
        <p:nvSpPr>
          <p:cNvPr id="6" name="Text Placeholder 7">
            <a:extLst>
              <a:ext uri="{FF2B5EF4-FFF2-40B4-BE49-F238E27FC236}">
                <a16:creationId xmlns:a16="http://schemas.microsoft.com/office/drawing/2014/main" id="{8B55AD79-E89E-F94C-8E6E-47E81BAAFE81}"/>
              </a:ext>
            </a:extLst>
          </p:cNvPr>
          <p:cNvSpPr>
            <a:spLocks noGrp="1"/>
          </p:cNvSpPr>
          <p:nvPr>
            <p:ph type="body" sz="quarter" idx="20" hasCustomPrompt="1"/>
          </p:nvPr>
        </p:nvSpPr>
        <p:spPr>
          <a:xfrm>
            <a:off x="766763" y="3429000"/>
            <a:ext cx="3043237" cy="2663825"/>
          </a:xfrm>
          <a:prstGeom prst="rect">
            <a:avLst/>
          </a:prstGeom>
        </p:spPr>
        <p:txBody>
          <a:bodyPr lIns="0" tIns="0" rIns="0" bIns="0"/>
          <a:lstStyle>
            <a:lvl1pPr marL="0" indent="0" algn="l">
              <a:spcBef>
                <a:spcPts val="600"/>
              </a:spcBef>
              <a:buNone/>
              <a:defRPr sz="2000" b="0">
                <a:solidFill>
                  <a:schemeClr val="tx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Insert text here</a:t>
            </a:r>
          </a:p>
        </p:txBody>
      </p:sp>
      <p:sp>
        <p:nvSpPr>
          <p:cNvPr id="8" name="Text Placeholder 8">
            <a:extLst>
              <a:ext uri="{FF2B5EF4-FFF2-40B4-BE49-F238E27FC236}">
                <a16:creationId xmlns:a16="http://schemas.microsoft.com/office/drawing/2014/main" id="{2BA1CE38-9517-C04D-BD3C-785CE4AAB523}"/>
              </a:ext>
            </a:extLst>
          </p:cNvPr>
          <p:cNvSpPr>
            <a:spLocks noGrp="1"/>
          </p:cNvSpPr>
          <p:nvPr>
            <p:ph type="body" sz="quarter" idx="22" hasCustomPrompt="1"/>
          </p:nvPr>
        </p:nvSpPr>
        <p:spPr>
          <a:xfrm>
            <a:off x="4573588" y="3429000"/>
            <a:ext cx="3044952" cy="2664296"/>
          </a:xfrm>
          <a:prstGeom prst="rect">
            <a:avLst/>
          </a:prstGeom>
        </p:spPr>
        <p:txBody>
          <a:bodyPr lIns="0" tIns="0" rIns="0" bIns="0"/>
          <a:lstStyle>
            <a:lvl1pPr marL="0" indent="0" algn="l">
              <a:spcBef>
                <a:spcPts val="600"/>
              </a:spcBef>
              <a:buNone/>
              <a:defRPr sz="2000" b="0">
                <a:solidFill>
                  <a:schemeClr val="tx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Insert text here</a:t>
            </a:r>
          </a:p>
        </p:txBody>
      </p:sp>
      <p:sp>
        <p:nvSpPr>
          <p:cNvPr id="7" name="Text Placeholder 9">
            <a:extLst>
              <a:ext uri="{FF2B5EF4-FFF2-40B4-BE49-F238E27FC236}">
                <a16:creationId xmlns:a16="http://schemas.microsoft.com/office/drawing/2014/main" id="{490C4A5E-806F-B449-9FC2-674DB43D3774}"/>
              </a:ext>
            </a:extLst>
          </p:cNvPr>
          <p:cNvSpPr>
            <a:spLocks noGrp="1"/>
          </p:cNvSpPr>
          <p:nvPr>
            <p:ph type="body" sz="quarter" idx="21" hasCustomPrompt="1"/>
          </p:nvPr>
        </p:nvSpPr>
        <p:spPr>
          <a:xfrm>
            <a:off x="8382000" y="3429000"/>
            <a:ext cx="3044952" cy="2664296"/>
          </a:xfrm>
          <a:prstGeom prst="rect">
            <a:avLst/>
          </a:prstGeom>
        </p:spPr>
        <p:txBody>
          <a:bodyPr lIns="0" tIns="0" rIns="0" bIns="0"/>
          <a:lstStyle>
            <a:lvl1pPr marL="0" indent="0" algn="l">
              <a:spcBef>
                <a:spcPts val="600"/>
              </a:spcBef>
              <a:buNone/>
              <a:defRPr sz="2000" b="0">
                <a:solidFill>
                  <a:schemeClr val="tx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Insert text here</a:t>
            </a:r>
          </a:p>
        </p:txBody>
      </p:sp>
      <p:sp>
        <p:nvSpPr>
          <p:cNvPr id="3" name="Footer Placeholder 2">
            <a:extLst>
              <a:ext uri="{FF2B5EF4-FFF2-40B4-BE49-F238E27FC236}">
                <a16:creationId xmlns:a16="http://schemas.microsoft.com/office/drawing/2014/main" id="{57F53EBC-FEBD-E00D-C4D7-27BB9D4120F1}"/>
              </a:ext>
              <a:ext uri="{C183D7F6-B498-43B3-948B-1728B52AA6E4}">
                <adec:decorative xmlns:adec="http://schemas.microsoft.com/office/drawing/2017/decorative" val="1"/>
              </a:ext>
            </a:extLst>
          </p:cNvPr>
          <p:cNvSpPr>
            <a:spLocks noGrp="1"/>
          </p:cNvSpPr>
          <p:nvPr>
            <p:ph type="ftr" sz="quarter" idx="26"/>
          </p:nvPr>
        </p:nvSpPr>
        <p:spPr/>
        <p:txBody>
          <a:bodyPr/>
          <a:lstStyle/>
          <a:p>
            <a:endParaRPr lang="en-US" noProof="0"/>
          </a:p>
        </p:txBody>
      </p:sp>
      <p:sp>
        <p:nvSpPr>
          <p:cNvPr id="11" name="Slide Number Placeholder 10">
            <a:extLst>
              <a:ext uri="{FF2B5EF4-FFF2-40B4-BE49-F238E27FC236}">
                <a16:creationId xmlns:a16="http://schemas.microsoft.com/office/drawing/2014/main" id="{EBAAF71B-23CB-7380-DA03-07C63C5EA22C}"/>
              </a:ext>
              <a:ext uri="{C183D7F6-B498-43B3-948B-1728B52AA6E4}">
                <adec:decorative xmlns:adec="http://schemas.microsoft.com/office/drawing/2017/decorative" val="1"/>
              </a:ext>
            </a:extLst>
          </p:cNvPr>
          <p:cNvSpPr>
            <a:spLocks noGrp="1"/>
          </p:cNvSpPr>
          <p:nvPr>
            <p:ph type="sldNum" sz="quarter" idx="25"/>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243605371"/>
      </p:ext>
    </p:extLst>
  </p:cSld>
  <p:clrMapOvr>
    <a:masterClrMapping/>
  </p:clrMapOv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ontent/quote highlight + cornerstone">
    <p:spTree>
      <p:nvGrpSpPr>
        <p:cNvPr id="1" name=""/>
        <p:cNvGrpSpPr/>
        <p:nvPr/>
      </p:nvGrpSpPr>
      <p:grpSpPr>
        <a:xfrm>
          <a:off x="0" y="0"/>
          <a:ext cx="0" cy="0"/>
          <a:chOff x="0" y="0"/>
          <a:chExt cx="0" cy="0"/>
        </a:xfrm>
      </p:grpSpPr>
      <p:pic>
        <p:nvPicPr>
          <p:cNvPr id="5" name="Picture 4" descr="A white squares on a white background&#10;&#10;Description automatically generated">
            <a:extLst>
              <a:ext uri="{FF2B5EF4-FFF2-40B4-BE49-F238E27FC236}">
                <a16:creationId xmlns:a16="http://schemas.microsoft.com/office/drawing/2014/main" id="{B637CFBE-1BEE-0A28-FB8A-11E7DEC0CE4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11157"/>
          <a:stretch/>
        </p:blipFill>
        <p:spPr>
          <a:xfrm>
            <a:off x="0" y="0"/>
            <a:ext cx="12192000" cy="6092824"/>
          </a:xfrm>
          <a:prstGeom prst="rect">
            <a:avLst/>
          </a:prstGeom>
        </p:spPr>
      </p:pic>
      <p:sp>
        <p:nvSpPr>
          <p:cNvPr id="3" name="Footer Placeholder 2">
            <a:extLst>
              <a:ext uri="{FF2B5EF4-FFF2-40B4-BE49-F238E27FC236}">
                <a16:creationId xmlns:a16="http://schemas.microsoft.com/office/drawing/2014/main" id="{F639CDDF-687C-115B-E703-A2FAB903CC3E}"/>
              </a:ext>
            </a:extLst>
          </p:cNvPr>
          <p:cNvSpPr>
            <a:spLocks noGrp="1"/>
          </p:cNvSpPr>
          <p:nvPr>
            <p:ph type="ftr" sz="quarter" idx="10"/>
          </p:nvPr>
        </p:nvSpPr>
        <p:spPr/>
        <p:txBody>
          <a:bodyPr/>
          <a:lstStyle/>
          <a:p>
            <a:endParaRPr lang="en-US" noProof="0"/>
          </a:p>
        </p:txBody>
      </p:sp>
      <p:sp>
        <p:nvSpPr>
          <p:cNvPr id="4" name="Slide Number Placeholder 3">
            <a:extLst>
              <a:ext uri="{FF2B5EF4-FFF2-40B4-BE49-F238E27FC236}">
                <a16:creationId xmlns:a16="http://schemas.microsoft.com/office/drawing/2014/main" id="{8EA7E9BC-EFC9-B5E1-0268-54235BD02D54}"/>
              </a:ext>
            </a:extLst>
          </p:cNvPr>
          <p:cNvSpPr>
            <a:spLocks noGrp="1"/>
          </p:cNvSpPr>
          <p:nvPr>
            <p:ph type="sldNum" sz="quarter" idx="11"/>
          </p:nvPr>
        </p:nvSpPr>
        <p:spPr/>
        <p:txBody>
          <a:bodyPr/>
          <a:lstStyle/>
          <a:p>
            <a:fld id="{525A3C56-E491-49B2-93F3-63532DF516BC}" type="slidenum">
              <a:rPr lang="en-US" noProof="0" smtClean="0"/>
              <a:pPr/>
              <a:t>‹N°›</a:t>
            </a:fld>
            <a:endParaRPr lang="en-US" noProof="0"/>
          </a:p>
        </p:txBody>
      </p:sp>
      <p:sp>
        <p:nvSpPr>
          <p:cNvPr id="7" name="Picture Placeholder 2" descr="Image placeholder. Click icon to add image. Images are available to download from the Brand Source image library.&#10;">
            <a:extLst>
              <a:ext uri="{FF2B5EF4-FFF2-40B4-BE49-F238E27FC236}">
                <a16:creationId xmlns:a16="http://schemas.microsoft.com/office/drawing/2014/main" id="{8E8A4A2E-5ACB-C38C-36BB-BCB8B194D1AC}"/>
              </a:ext>
              <a:ext uri="{C183D7F6-B498-43B3-948B-1728B52AA6E4}">
                <adec:decorative xmlns:adec="http://schemas.microsoft.com/office/drawing/2017/decorative" val="0"/>
              </a:ext>
            </a:extLst>
          </p:cNvPr>
          <p:cNvSpPr>
            <a:spLocks noGrp="1"/>
          </p:cNvSpPr>
          <p:nvPr>
            <p:ph type="pic" sz="quarter" idx="18" hasCustomPrompt="1"/>
          </p:nvPr>
        </p:nvSpPr>
        <p:spPr>
          <a:xfrm>
            <a:off x="6871989" y="765175"/>
            <a:ext cx="4553249" cy="4551892"/>
          </a:xfrm>
          <a:prstGeom prst="rect">
            <a:avLst/>
          </a:prstGeom>
        </p:spPr>
        <p:txBody>
          <a:bodyPr anchor="t" anchorCtr="0">
            <a:noAutofit/>
          </a:bodyPr>
          <a:lstStyle>
            <a:lvl1pPr marL="0" indent="0" algn="l">
              <a:buNone/>
              <a:defRPr sz="1800">
                <a:sym typeface="Wingdings" panose="05000000000000000000" pitchFamily="2" charset="2"/>
              </a:defRPr>
            </a:lvl1pPr>
          </a:lstStyle>
          <a:p>
            <a:r>
              <a:rPr lang="en-US" noProof="0"/>
              <a:t>Click icon to add image. Images are available to download from the Brand Source image library  brand.cgi.com</a:t>
            </a:r>
          </a:p>
        </p:txBody>
      </p:sp>
      <p:sp>
        <p:nvSpPr>
          <p:cNvPr id="9" name="Title Placeholder 1">
            <a:extLst>
              <a:ext uri="{FF2B5EF4-FFF2-40B4-BE49-F238E27FC236}">
                <a16:creationId xmlns:a16="http://schemas.microsoft.com/office/drawing/2014/main" id="{2CE70C7F-7920-A2F9-41BF-F9917AC8A34F}"/>
              </a:ext>
            </a:extLst>
          </p:cNvPr>
          <p:cNvSpPr>
            <a:spLocks noGrp="1"/>
          </p:cNvSpPr>
          <p:nvPr>
            <p:ph type="title" hasCustomPrompt="1"/>
          </p:nvPr>
        </p:nvSpPr>
        <p:spPr>
          <a:xfrm>
            <a:off x="766764" y="765175"/>
            <a:ext cx="4567237" cy="4551892"/>
          </a:xfrm>
          <a:prstGeom prst="rect">
            <a:avLst/>
          </a:prstGeom>
        </p:spPr>
        <p:txBody>
          <a:bodyPr vert="horz" lIns="0" tIns="0" rIns="0" bIns="0" rtlCol="0" anchor="ctr" anchorCtr="0">
            <a:noAutofit/>
          </a:bodyPr>
          <a:lstStyle>
            <a:lvl1pPr>
              <a:defRPr sz="4000">
                <a:solidFill>
                  <a:schemeClr val="tx1"/>
                </a:solidFill>
              </a:defRPr>
            </a:lvl1pPr>
          </a:lstStyle>
          <a:p>
            <a:r>
              <a:rPr lang="en-US" noProof="0"/>
              <a:t>Click to add title</a:t>
            </a:r>
          </a:p>
        </p:txBody>
      </p:sp>
    </p:spTree>
    <p:extLst>
      <p:ext uri="{BB962C8B-B14F-4D97-AF65-F5344CB8AC3E}">
        <p14:creationId xmlns:p14="http://schemas.microsoft.com/office/powerpoint/2010/main" val="2883598188"/>
      </p:ext>
    </p:extLst>
  </p:cSld>
  <p:clrMapOvr>
    <a:masterClrMapping/>
  </p:clrMapOvr>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ontent/quote highlight + image">
    <p:spTree>
      <p:nvGrpSpPr>
        <p:cNvPr id="1" name=""/>
        <p:cNvGrpSpPr/>
        <p:nvPr/>
      </p:nvGrpSpPr>
      <p:grpSpPr>
        <a:xfrm>
          <a:off x="0" y="0"/>
          <a:ext cx="0" cy="0"/>
          <a:chOff x="0" y="0"/>
          <a:chExt cx="0" cy="0"/>
        </a:xfrm>
      </p:grpSpPr>
      <p:pic>
        <p:nvPicPr>
          <p:cNvPr id="5" name="Picture 4" descr="A white squares on a white background&#10;&#10;Description automatically generated">
            <a:extLst>
              <a:ext uri="{FF2B5EF4-FFF2-40B4-BE49-F238E27FC236}">
                <a16:creationId xmlns:a16="http://schemas.microsoft.com/office/drawing/2014/main" id="{B637CFBE-1BEE-0A28-FB8A-11E7DEC0CE4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11157"/>
          <a:stretch/>
        </p:blipFill>
        <p:spPr>
          <a:xfrm>
            <a:off x="0" y="0"/>
            <a:ext cx="12192000" cy="6092824"/>
          </a:xfrm>
          <a:prstGeom prst="rect">
            <a:avLst/>
          </a:prstGeom>
        </p:spPr>
      </p:pic>
      <p:sp>
        <p:nvSpPr>
          <p:cNvPr id="3" name="Footer Placeholder 2">
            <a:extLst>
              <a:ext uri="{FF2B5EF4-FFF2-40B4-BE49-F238E27FC236}">
                <a16:creationId xmlns:a16="http://schemas.microsoft.com/office/drawing/2014/main" id="{F639CDDF-687C-115B-E703-A2FAB903CC3E}"/>
              </a:ext>
            </a:extLst>
          </p:cNvPr>
          <p:cNvSpPr>
            <a:spLocks noGrp="1"/>
          </p:cNvSpPr>
          <p:nvPr>
            <p:ph type="ftr" sz="quarter" idx="10"/>
          </p:nvPr>
        </p:nvSpPr>
        <p:spPr/>
        <p:txBody>
          <a:bodyPr/>
          <a:lstStyle/>
          <a:p>
            <a:endParaRPr lang="en-US" noProof="0"/>
          </a:p>
        </p:txBody>
      </p:sp>
      <p:sp>
        <p:nvSpPr>
          <p:cNvPr id="4" name="Slide Number Placeholder 3">
            <a:extLst>
              <a:ext uri="{FF2B5EF4-FFF2-40B4-BE49-F238E27FC236}">
                <a16:creationId xmlns:a16="http://schemas.microsoft.com/office/drawing/2014/main" id="{8EA7E9BC-EFC9-B5E1-0268-54235BD02D54}"/>
              </a:ext>
            </a:extLst>
          </p:cNvPr>
          <p:cNvSpPr>
            <a:spLocks noGrp="1"/>
          </p:cNvSpPr>
          <p:nvPr>
            <p:ph type="sldNum" sz="quarter" idx="11"/>
          </p:nvPr>
        </p:nvSpPr>
        <p:spPr/>
        <p:txBody>
          <a:bodyPr/>
          <a:lstStyle/>
          <a:p>
            <a:fld id="{525A3C56-E491-49B2-93F3-63532DF516BC}" type="slidenum">
              <a:rPr lang="en-US" noProof="0" smtClean="0"/>
              <a:pPr/>
              <a:t>‹N°›</a:t>
            </a:fld>
            <a:endParaRPr lang="en-US" noProof="0"/>
          </a:p>
        </p:txBody>
      </p:sp>
      <p:sp>
        <p:nvSpPr>
          <p:cNvPr id="7" name="Picture Placeholder 2" descr="Image placeholder. Click icon to add image. Images are available to download from the Brand Source image library.&#10;">
            <a:extLst>
              <a:ext uri="{FF2B5EF4-FFF2-40B4-BE49-F238E27FC236}">
                <a16:creationId xmlns:a16="http://schemas.microsoft.com/office/drawing/2014/main" id="{8E8A4A2E-5ACB-C38C-36BB-BCB8B194D1AC}"/>
              </a:ext>
              <a:ext uri="{C183D7F6-B498-43B3-948B-1728B52AA6E4}">
                <adec:decorative xmlns:adec="http://schemas.microsoft.com/office/drawing/2017/decorative" val="0"/>
              </a:ext>
            </a:extLst>
          </p:cNvPr>
          <p:cNvSpPr>
            <a:spLocks noGrp="1"/>
          </p:cNvSpPr>
          <p:nvPr>
            <p:ph type="pic" sz="quarter" idx="18" hasCustomPrompt="1"/>
          </p:nvPr>
        </p:nvSpPr>
        <p:spPr>
          <a:xfrm>
            <a:off x="6096001" y="-1360"/>
            <a:ext cx="6095999" cy="6094183"/>
          </a:xfrm>
          <a:prstGeom prst="rect">
            <a:avLst/>
          </a:prstGeom>
        </p:spPr>
        <p:txBody>
          <a:bodyPr anchor="t" anchorCtr="0">
            <a:noAutofit/>
          </a:bodyPr>
          <a:lstStyle>
            <a:lvl1pPr marL="0" indent="0" algn="l">
              <a:buNone/>
              <a:defRPr sz="1800">
                <a:sym typeface="Wingdings" panose="05000000000000000000" pitchFamily="2" charset="2"/>
              </a:defRPr>
            </a:lvl1pPr>
          </a:lstStyle>
          <a:p>
            <a:r>
              <a:rPr lang="en-US" noProof="0"/>
              <a:t>Click icon to add image. Images are available to download from the Brand Source image library  brand.cgi.com</a:t>
            </a:r>
          </a:p>
        </p:txBody>
      </p:sp>
      <p:sp>
        <p:nvSpPr>
          <p:cNvPr id="9" name="Title Placeholder 1">
            <a:extLst>
              <a:ext uri="{FF2B5EF4-FFF2-40B4-BE49-F238E27FC236}">
                <a16:creationId xmlns:a16="http://schemas.microsoft.com/office/drawing/2014/main" id="{2CE70C7F-7920-A2F9-41BF-F9917AC8A34F}"/>
              </a:ext>
            </a:extLst>
          </p:cNvPr>
          <p:cNvSpPr>
            <a:spLocks noGrp="1"/>
          </p:cNvSpPr>
          <p:nvPr>
            <p:ph type="title" hasCustomPrompt="1"/>
          </p:nvPr>
        </p:nvSpPr>
        <p:spPr>
          <a:xfrm>
            <a:off x="766764" y="765175"/>
            <a:ext cx="4567237" cy="4561112"/>
          </a:xfrm>
          <a:prstGeom prst="rect">
            <a:avLst/>
          </a:prstGeom>
        </p:spPr>
        <p:txBody>
          <a:bodyPr vert="horz" lIns="0" tIns="0" rIns="0" bIns="0" rtlCol="0" anchor="ctr" anchorCtr="0">
            <a:noAutofit/>
          </a:bodyPr>
          <a:lstStyle>
            <a:lvl1pPr>
              <a:defRPr sz="4000">
                <a:solidFill>
                  <a:schemeClr val="tx1"/>
                </a:solidFill>
              </a:defRPr>
            </a:lvl1pPr>
          </a:lstStyle>
          <a:p>
            <a:r>
              <a:rPr lang="en-US" noProof="0"/>
              <a:t>Click to add title</a:t>
            </a:r>
          </a:p>
        </p:txBody>
      </p:sp>
    </p:spTree>
    <p:extLst>
      <p:ext uri="{BB962C8B-B14F-4D97-AF65-F5344CB8AC3E}">
        <p14:creationId xmlns:p14="http://schemas.microsoft.com/office/powerpoint/2010/main" val="2307361603"/>
      </p:ext>
    </p:extLst>
  </p:cSld>
  <p:clrMapOvr>
    <a:masterClrMapping/>
  </p:clrMapOvr>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ontent/quote gradient highlight + background image">
    <p:spTree>
      <p:nvGrpSpPr>
        <p:cNvPr id="1" name=""/>
        <p:cNvGrpSpPr/>
        <p:nvPr/>
      </p:nvGrpSpPr>
      <p:grpSpPr>
        <a:xfrm>
          <a:off x="0" y="0"/>
          <a:ext cx="0" cy="0"/>
          <a:chOff x="0" y="0"/>
          <a:chExt cx="0" cy="0"/>
        </a:xfrm>
      </p:grpSpPr>
      <p:sp>
        <p:nvSpPr>
          <p:cNvPr id="13" name="Title 10">
            <a:extLst>
              <a:ext uri="{FF2B5EF4-FFF2-40B4-BE49-F238E27FC236}">
                <a16:creationId xmlns:a16="http://schemas.microsoft.com/office/drawing/2014/main" id="{AD9D0227-5B54-05EA-03F4-4051C1E7D18F}"/>
              </a:ext>
            </a:extLst>
          </p:cNvPr>
          <p:cNvSpPr>
            <a:spLocks noGrp="1"/>
          </p:cNvSpPr>
          <p:nvPr>
            <p:ph type="title" hasCustomPrompt="1"/>
          </p:nvPr>
        </p:nvSpPr>
        <p:spPr>
          <a:xfrm>
            <a:off x="2558967" y="2339675"/>
            <a:ext cx="7074061" cy="1412112"/>
          </a:xfrm>
          <a:gradFill>
            <a:gsLst>
              <a:gs pos="55000">
                <a:srgbClr val="A82465"/>
              </a:gs>
              <a:gs pos="0">
                <a:srgbClr val="E31937"/>
              </a:gs>
              <a:gs pos="99000">
                <a:srgbClr val="5236AB"/>
              </a:gs>
            </a:gsLst>
            <a:lin ang="10800000" scaled="0"/>
          </a:gradFill>
        </p:spPr>
        <p:txBody>
          <a:bodyPr lIns="180000" tIns="180000" rIns="180000" bIns="180000" anchor="ctr">
            <a:normAutofit/>
          </a:bodyPr>
          <a:lstStyle>
            <a:lvl1pPr algn="ctr">
              <a:defRPr sz="3600">
                <a:solidFill>
                  <a:schemeClr val="bg1"/>
                </a:solidFill>
              </a:defRPr>
            </a:lvl1pPr>
          </a:lstStyle>
          <a:p>
            <a:pPr lvl="0"/>
            <a:r>
              <a:rPr lang="en-US" dirty="0"/>
              <a:t>Placeholder text which should </a:t>
            </a:r>
            <a:br>
              <a:rPr lang="en-US" dirty="0"/>
            </a:br>
            <a:r>
              <a:rPr lang="en-US" dirty="0"/>
              <a:t>only go on 2 lines. </a:t>
            </a:r>
            <a:endParaRPr lang="en-US" noProof="0" dirty="0"/>
          </a:p>
        </p:txBody>
      </p:sp>
      <p:sp>
        <p:nvSpPr>
          <p:cNvPr id="3" name="Footer Placeholder 2">
            <a:extLst>
              <a:ext uri="{FF2B5EF4-FFF2-40B4-BE49-F238E27FC236}">
                <a16:creationId xmlns:a16="http://schemas.microsoft.com/office/drawing/2014/main" id="{F639CDDF-687C-115B-E703-A2FAB903CC3E}"/>
              </a:ext>
            </a:extLst>
          </p:cNvPr>
          <p:cNvSpPr>
            <a:spLocks noGrp="1"/>
          </p:cNvSpPr>
          <p:nvPr>
            <p:ph type="ftr" sz="quarter" idx="10"/>
          </p:nvPr>
        </p:nvSpPr>
        <p:spPr/>
        <p:txBody>
          <a:bodyPr/>
          <a:lstStyle/>
          <a:p>
            <a:endParaRPr lang="en-US" noProof="0"/>
          </a:p>
        </p:txBody>
      </p:sp>
      <p:sp>
        <p:nvSpPr>
          <p:cNvPr id="4" name="Slide Number Placeholder 3">
            <a:extLst>
              <a:ext uri="{FF2B5EF4-FFF2-40B4-BE49-F238E27FC236}">
                <a16:creationId xmlns:a16="http://schemas.microsoft.com/office/drawing/2014/main" id="{8EA7E9BC-EFC9-B5E1-0268-54235BD02D54}"/>
              </a:ext>
            </a:extLst>
          </p:cNvPr>
          <p:cNvSpPr>
            <a:spLocks noGrp="1"/>
          </p:cNvSpPr>
          <p:nvPr>
            <p:ph type="sldNum" sz="quarter" idx="11"/>
          </p:nvPr>
        </p:nvSpPr>
        <p:spPr/>
        <p:txBody>
          <a:bodyPr/>
          <a:lstStyle/>
          <a:p>
            <a:fld id="{525A3C56-E491-49B2-93F3-63532DF516BC}" type="slidenum">
              <a:rPr lang="en-US" noProof="0" smtClean="0"/>
              <a:pPr/>
              <a:t>‹N°›</a:t>
            </a:fld>
            <a:endParaRPr lang="en-US" noProof="0"/>
          </a:p>
        </p:txBody>
      </p:sp>
      <p:sp>
        <p:nvSpPr>
          <p:cNvPr id="7" name="Picture Placeholder 2" descr="Image placeholder. Click icon to add image. Images are available to download from the Brand Source image library.&#10;">
            <a:extLst>
              <a:ext uri="{FF2B5EF4-FFF2-40B4-BE49-F238E27FC236}">
                <a16:creationId xmlns:a16="http://schemas.microsoft.com/office/drawing/2014/main" id="{8E8A4A2E-5ACB-C38C-36BB-BCB8B194D1AC}"/>
              </a:ext>
              <a:ext uri="{C183D7F6-B498-43B3-948B-1728B52AA6E4}">
                <adec:decorative xmlns:adec="http://schemas.microsoft.com/office/drawing/2017/decorative" val="0"/>
              </a:ext>
            </a:extLst>
          </p:cNvPr>
          <p:cNvSpPr>
            <a:spLocks noGrp="1"/>
          </p:cNvSpPr>
          <p:nvPr>
            <p:ph type="pic" sz="quarter" idx="18" hasCustomPrompt="1"/>
          </p:nvPr>
        </p:nvSpPr>
        <p:spPr>
          <a:xfrm>
            <a:off x="1" y="-1360"/>
            <a:ext cx="12192000" cy="6094183"/>
          </a:xfrm>
          <a:prstGeom prst="rect">
            <a:avLst/>
          </a:prstGeom>
        </p:spPr>
        <p:txBody>
          <a:bodyPr anchor="t" anchorCtr="0">
            <a:noAutofit/>
          </a:bodyPr>
          <a:lstStyle>
            <a:lvl1pPr marL="0" indent="0" algn="l">
              <a:buNone/>
              <a:defRPr sz="1800">
                <a:sym typeface="Wingdings" panose="05000000000000000000" pitchFamily="2" charset="2"/>
              </a:defRPr>
            </a:lvl1pPr>
          </a:lstStyle>
          <a:p>
            <a:r>
              <a:rPr lang="en-US" noProof="0"/>
              <a:t>Click icon to add image. Images are available to download from the Brand Source image library  brand.cgi.com</a:t>
            </a:r>
          </a:p>
        </p:txBody>
      </p:sp>
    </p:spTree>
    <p:extLst>
      <p:ext uri="{BB962C8B-B14F-4D97-AF65-F5344CB8AC3E}">
        <p14:creationId xmlns:p14="http://schemas.microsoft.com/office/powerpoint/2010/main" val="3973041095"/>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  Layout 3B">
    <p:spTree>
      <p:nvGrpSpPr>
        <p:cNvPr id="1" name=""/>
        <p:cNvGrpSpPr/>
        <p:nvPr/>
      </p:nvGrpSpPr>
      <p:grpSpPr>
        <a:xfrm>
          <a:off x="0" y="0"/>
          <a:ext cx="0" cy="0"/>
          <a:chOff x="0" y="0"/>
          <a:chExt cx="0" cy="0"/>
        </a:xfrm>
      </p:grpSpPr>
      <p:sp>
        <p:nvSpPr>
          <p:cNvPr id="9" name="Espace réservé du texte 7">
            <a:extLst>
              <a:ext uri="{FF2B5EF4-FFF2-40B4-BE49-F238E27FC236}">
                <a16:creationId xmlns:a16="http://schemas.microsoft.com/office/drawing/2014/main" id="{5CD6B7C3-552A-1644-82F4-B1B9359D14C0}"/>
              </a:ext>
            </a:extLst>
          </p:cNvPr>
          <p:cNvSpPr>
            <a:spLocks noGrp="1"/>
          </p:cNvSpPr>
          <p:nvPr>
            <p:ph type="body" sz="quarter" idx="14" hasCustomPrompt="1"/>
          </p:nvPr>
        </p:nvSpPr>
        <p:spPr>
          <a:xfrm>
            <a:off x="766763" y="4173805"/>
            <a:ext cx="4698710" cy="765270"/>
          </a:xfrm>
          <a:prstGeom prst="rect">
            <a:avLst/>
          </a:prstGeom>
        </p:spPr>
        <p:txBody>
          <a:bodyPr lIns="0" tIns="0" rIns="0" bIns="0" anchor="b"/>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200" b="0"/>
            </a:lvl1pPr>
          </a:lstStyle>
          <a:p>
            <a:pPr lvl="0"/>
            <a:r>
              <a:rPr lang="en-CA"/>
              <a:t>Name, role</a:t>
            </a:r>
            <a:br>
              <a:rPr lang="en-CA"/>
            </a:br>
            <a:r>
              <a:rPr lang="en-CA"/>
              <a:t>Date</a:t>
            </a:r>
          </a:p>
        </p:txBody>
      </p:sp>
      <p:pic>
        <p:nvPicPr>
          <p:cNvPr id="10" name="Image 9">
            <a:extLst>
              <a:ext uri="{FF2B5EF4-FFF2-40B4-BE49-F238E27FC236}">
                <a16:creationId xmlns:a16="http://schemas.microsoft.com/office/drawing/2014/main" id="{F651954F-2676-5244-99E5-686FBF8B3F1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66763" y="5372174"/>
            <a:ext cx="1549400" cy="720651"/>
          </a:xfrm>
          <a:prstGeom prst="rect">
            <a:avLst/>
          </a:prstGeom>
        </p:spPr>
      </p:pic>
      <p:sp>
        <p:nvSpPr>
          <p:cNvPr id="3" name="Slide Number Placeholder 5">
            <a:extLst>
              <a:ext uri="{FF2B5EF4-FFF2-40B4-BE49-F238E27FC236}">
                <a16:creationId xmlns:a16="http://schemas.microsoft.com/office/drawing/2014/main" id="{0EF06289-C77A-1205-528B-75177C7CC629}"/>
              </a:ext>
            </a:extLst>
          </p:cNvPr>
          <p:cNvSpPr>
            <a:spLocks noGrp="1"/>
          </p:cNvSpPr>
          <p:nvPr>
            <p:ph type="sldNum" sz="quarter" idx="4"/>
          </p:nvPr>
        </p:nvSpPr>
        <p:spPr>
          <a:xfrm>
            <a:off x="11163034" y="6364800"/>
            <a:ext cx="261660" cy="136800"/>
          </a:xfrm>
          <a:prstGeom prst="rect">
            <a:avLst/>
          </a:prstGeom>
        </p:spPr>
        <p:txBody>
          <a:bodyPr wrap="square" lIns="0" tIns="0" rIns="0" bIns="0" anchor="t" anchorCtr="0">
            <a:noAutofit/>
          </a:bodyPr>
          <a:lstStyle>
            <a:lvl1pPr algn="r">
              <a:defRPr lang="en-GB" sz="900" kern="1200" noProof="0" dirty="0" smtClean="0">
                <a:solidFill>
                  <a:schemeClr val="tx1"/>
                </a:solidFill>
                <a:latin typeface="+mn-lt"/>
                <a:ea typeface="+mn-ea"/>
                <a:cs typeface="Arial" pitchFamily="34" charset="0"/>
              </a:defRPr>
            </a:lvl1pPr>
          </a:lstStyle>
          <a:p>
            <a:fld id="{525A3C56-E491-49B2-93F3-63532DF516BC}" type="slidenum">
              <a:rPr lang="en-CA" smtClean="0"/>
              <a:pPr/>
              <a:t>‹N°›</a:t>
            </a:fld>
            <a:endParaRPr lang="en-CA"/>
          </a:p>
        </p:txBody>
      </p:sp>
      <p:sp>
        <p:nvSpPr>
          <p:cNvPr id="14" name="Picture Placeholder 13">
            <a:extLst>
              <a:ext uri="{FF2B5EF4-FFF2-40B4-BE49-F238E27FC236}">
                <a16:creationId xmlns:a16="http://schemas.microsoft.com/office/drawing/2014/main" id="{2A89A544-7E3A-55A6-AD44-31A6195AC2A9}"/>
              </a:ext>
            </a:extLst>
          </p:cNvPr>
          <p:cNvSpPr>
            <a:spLocks noGrp="1"/>
          </p:cNvSpPr>
          <p:nvPr>
            <p:ph type="pic" sz="quarter" idx="16"/>
          </p:nvPr>
        </p:nvSpPr>
        <p:spPr>
          <a:xfrm>
            <a:off x="6096000" y="765175"/>
            <a:ext cx="5330712" cy="5331600"/>
          </a:xfrm>
          <a:custGeom>
            <a:avLst/>
            <a:gdLst>
              <a:gd name="connsiteX0" fmla="*/ 0 w 5308600"/>
              <a:gd name="connsiteY0" fmla="*/ 0 h 5295900"/>
              <a:gd name="connsiteX1" fmla="*/ 5308600 w 5308600"/>
              <a:gd name="connsiteY1" fmla="*/ 0 h 5295900"/>
              <a:gd name="connsiteX2" fmla="*/ 5308600 w 5308600"/>
              <a:gd name="connsiteY2" fmla="*/ 5295900 h 5295900"/>
              <a:gd name="connsiteX3" fmla="*/ 1771200 w 5308600"/>
              <a:gd name="connsiteY3" fmla="*/ 5289553 h 5295900"/>
              <a:gd name="connsiteX4" fmla="*/ 1771200 w 5308600"/>
              <a:gd name="connsiteY4" fmla="*/ 3524700 h 5295900"/>
              <a:gd name="connsiteX5" fmla="*/ 0 w 5308600"/>
              <a:gd name="connsiteY5" fmla="*/ 3524700 h 529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08600" h="5295900">
                <a:moveTo>
                  <a:pt x="0" y="0"/>
                </a:moveTo>
                <a:lnTo>
                  <a:pt x="5308600" y="0"/>
                </a:lnTo>
                <a:lnTo>
                  <a:pt x="5308600" y="5295900"/>
                </a:lnTo>
                <a:lnTo>
                  <a:pt x="1771200" y="5289553"/>
                </a:lnTo>
                <a:lnTo>
                  <a:pt x="1771200" y="3524700"/>
                </a:lnTo>
                <a:lnTo>
                  <a:pt x="0" y="3524700"/>
                </a:lnTo>
                <a:close/>
              </a:path>
            </a:pathLst>
          </a:custGeom>
        </p:spPr>
        <p:txBody>
          <a:bodyPr wrap="square">
            <a:noAutofit/>
          </a:bodyPr>
          <a:lstStyle>
            <a:lvl1pPr marL="0" indent="0">
              <a:buNone/>
              <a:defRPr/>
            </a:lvl1pPr>
          </a:lstStyle>
          <a:p>
            <a:r>
              <a:rPr lang="fr-FR"/>
              <a:t>Cliquez sur l'icône pour ajouter une image</a:t>
            </a:r>
            <a:endParaRPr lang="en-GB" dirty="0"/>
          </a:p>
        </p:txBody>
      </p:sp>
      <p:sp>
        <p:nvSpPr>
          <p:cNvPr id="15" name="Rectangle 14">
            <a:extLst>
              <a:ext uri="{FF2B5EF4-FFF2-40B4-BE49-F238E27FC236}">
                <a16:creationId xmlns:a16="http://schemas.microsoft.com/office/drawing/2014/main" id="{48A459BA-C21D-A0F0-4572-D8390AC3AACA}"/>
              </a:ext>
            </a:extLst>
          </p:cNvPr>
          <p:cNvSpPr/>
          <p:nvPr userDrawn="1"/>
        </p:nvSpPr>
        <p:spPr bwMode="gray">
          <a:xfrm>
            <a:off x="562708" y="6193030"/>
            <a:ext cx="11085341" cy="489124"/>
          </a:xfrm>
          <a:prstGeom prst="rect">
            <a:avLst/>
          </a:prstGeom>
          <a:solidFill>
            <a:schemeClr val="bg1"/>
          </a:soli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sp>
        <p:nvSpPr>
          <p:cNvPr id="2" name="Title Placeholder 1">
            <a:extLst>
              <a:ext uri="{FF2B5EF4-FFF2-40B4-BE49-F238E27FC236}">
                <a16:creationId xmlns:a16="http://schemas.microsoft.com/office/drawing/2014/main" id="{C1ED5AED-66AE-DFD5-5050-3C30BEB0F3D4}"/>
              </a:ext>
            </a:extLst>
          </p:cNvPr>
          <p:cNvSpPr>
            <a:spLocks noGrp="1"/>
          </p:cNvSpPr>
          <p:nvPr>
            <p:ph type="title" hasCustomPrompt="1"/>
          </p:nvPr>
        </p:nvSpPr>
        <p:spPr>
          <a:xfrm>
            <a:off x="768096" y="702000"/>
            <a:ext cx="4672584" cy="2907792"/>
          </a:xfrm>
          <a:prstGeom prst="rect">
            <a:avLst/>
          </a:prstGeom>
        </p:spPr>
        <p:txBody>
          <a:bodyPr vert="horz" lIns="0" tIns="0" rIns="0" bIns="0" rtlCol="0" anchor="t" anchorCtr="0">
            <a:noAutofit/>
          </a:bodyPr>
          <a:lstStyle>
            <a:lvl1pPr marL="0" indent="0">
              <a:lnSpc>
                <a:spcPts val="5800"/>
              </a:lnSpc>
              <a:defRPr sz="5400"/>
            </a:lvl1pPr>
          </a:lstStyle>
          <a:p>
            <a:r>
              <a:rPr lang="en-US" noProof="0"/>
              <a:t>Title slide </a:t>
            </a:r>
            <a:br>
              <a:rPr lang="en-US" noProof="0"/>
            </a:br>
            <a:r>
              <a:rPr lang="en-US" noProof="0"/>
              <a:t>Click to add title</a:t>
            </a:r>
          </a:p>
        </p:txBody>
      </p:sp>
      <p:sp>
        <p:nvSpPr>
          <p:cNvPr id="7" name="Freeform 6" descr="CGI cornerstone">
            <a:extLst>
              <a:ext uri="{FF2B5EF4-FFF2-40B4-BE49-F238E27FC236}">
                <a16:creationId xmlns:a16="http://schemas.microsoft.com/office/drawing/2014/main" id="{7364B7F8-26AC-E1A6-E45B-B78313EF672A}"/>
              </a:ext>
              <a:ext uri="{C183D7F6-B498-43B3-948B-1728B52AA6E4}">
                <adec:decorative xmlns:adec="http://schemas.microsoft.com/office/drawing/2017/decorative" val="0"/>
              </a:ext>
            </a:extLst>
          </p:cNvPr>
          <p:cNvSpPr>
            <a:spLocks/>
          </p:cNvSpPr>
          <p:nvPr userDrawn="1"/>
        </p:nvSpPr>
        <p:spPr bwMode="auto">
          <a:xfrm rot="16200000" flipH="1">
            <a:off x="6095999" y="4307225"/>
            <a:ext cx="1785600" cy="1785600"/>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flip="none" rotWithShape="1">
            <a:gsLst>
              <a:gs pos="66000">
                <a:srgbClr val="FF6A00"/>
              </a:gs>
              <a:gs pos="33000">
                <a:srgbClr val="E31937"/>
              </a:gs>
              <a:gs pos="0">
                <a:srgbClr val="991F3D"/>
              </a:gs>
              <a:gs pos="100000">
                <a:srgbClr val="FFCDD2"/>
              </a:gs>
            </a:gsLst>
            <a:lin ang="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Tree>
    <p:extLst>
      <p:ext uri="{BB962C8B-B14F-4D97-AF65-F5344CB8AC3E}">
        <p14:creationId xmlns:p14="http://schemas.microsoft.com/office/powerpoint/2010/main" val="1495977788"/>
      </p:ext>
    </p:extLst>
  </p:cSld>
  <p:clrMapOvr>
    <a:masterClrMapping/>
  </p:clrMapOvr>
  <p:extLst>
    <p:ext uri="{DCECCB84-F9BA-43D5-87BE-67443E8EF086}">
      <p15:sldGuideLst xmlns:p15="http://schemas.microsoft.com/office/powerpoint/2012/main">
        <p15:guide id="3" pos="7673">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tent/quote highlight x1 – 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116B254F-7AF8-F46D-A858-71F2ECB98139}"/>
              </a:ext>
            </a:extLst>
          </p:cNvPr>
          <p:cNvSpPr>
            <a:spLocks noGrp="1"/>
          </p:cNvSpPr>
          <p:nvPr>
            <p:ph type="title" hasCustomPrompt="1"/>
          </p:nvPr>
        </p:nvSpPr>
        <p:spPr/>
        <p:txBody>
          <a:bodyPr/>
          <a:lstStyle>
            <a:lvl1pPr>
              <a:defRPr/>
            </a:lvl1pPr>
          </a:lstStyle>
          <a:p>
            <a:r>
              <a:rPr lang="en-US" noProof="0"/>
              <a:t>Content highlight or quote slide (gradient B) – click to add title</a:t>
            </a:r>
          </a:p>
        </p:txBody>
      </p:sp>
      <p:sp>
        <p:nvSpPr>
          <p:cNvPr id="9" name="Rectangle 8">
            <a:extLst>
              <a:ext uri="{C183D7F6-B498-43B3-948B-1728B52AA6E4}">
                <adec:decorative xmlns:adec="http://schemas.microsoft.com/office/drawing/2017/decorative" val="1"/>
              </a:ext>
            </a:extLst>
          </p:cNvPr>
          <p:cNvSpPr/>
          <p:nvPr/>
        </p:nvSpPr>
        <p:spPr bwMode="gray">
          <a:xfrm>
            <a:off x="5714999" y="1527975"/>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3" name="Text Placeholder 16">
            <a:extLst>
              <a:ext uri="{FF2B5EF4-FFF2-40B4-BE49-F238E27FC236}">
                <a16:creationId xmlns:a16="http://schemas.microsoft.com/office/drawing/2014/main" id="{0DB1B5D3-6859-6C6B-E3DF-5DC622276F4C}"/>
              </a:ext>
            </a:extLst>
          </p:cNvPr>
          <p:cNvSpPr>
            <a:spLocks noGrp="1"/>
          </p:cNvSpPr>
          <p:nvPr>
            <p:ph type="body" sz="quarter" idx="10" hasCustomPrompt="1"/>
          </p:nvPr>
        </p:nvSpPr>
        <p:spPr>
          <a:xfrm>
            <a:off x="1524000" y="1885950"/>
            <a:ext cx="9144000" cy="2867119"/>
          </a:xfrm>
          <a:prstGeom prst="rect">
            <a:avLst/>
          </a:prstGeom>
        </p:spPr>
        <p:txBody>
          <a:bodyPr lIns="0" tIns="0" rIns="0" bIns="0" anchor="ctr"/>
          <a:lstStyle>
            <a:lvl1pPr marL="0" indent="0" algn="ctr">
              <a:buFontTx/>
              <a:buNone/>
              <a:defRPr sz="2000"/>
            </a:lvl1pPr>
            <a:lvl2pPr algn="ctr">
              <a:defRPr/>
            </a:lvl2pPr>
            <a:lvl3pPr algn="ctr">
              <a:defRPr/>
            </a:lvl3pPr>
            <a:lvl4pPr algn="ctr">
              <a:defRPr/>
            </a:lvl4pPr>
            <a:lvl5pPr algn="ctr">
              <a:defRPr/>
            </a:lvl5pPr>
          </a:lstStyle>
          <a:p>
            <a:pPr lvl="0"/>
            <a:r>
              <a:rPr lang="en-US" noProof="0"/>
              <a:t>Insert the content or quote you are highlighting. Adjust font size as needed.</a:t>
            </a:r>
          </a:p>
        </p:txBody>
      </p:sp>
      <p:sp>
        <p:nvSpPr>
          <p:cNvPr id="4" name="Text Placeholder 14">
            <a:extLst>
              <a:ext uri="{FF2B5EF4-FFF2-40B4-BE49-F238E27FC236}">
                <a16:creationId xmlns:a16="http://schemas.microsoft.com/office/drawing/2014/main" id="{BB791BC8-F0FE-2616-919B-98764F09F15A}"/>
              </a:ext>
            </a:extLst>
          </p:cNvPr>
          <p:cNvSpPr>
            <a:spLocks noGrp="1"/>
          </p:cNvSpPr>
          <p:nvPr>
            <p:ph type="body" sz="quarter" idx="36" hasCustomPrompt="1"/>
          </p:nvPr>
        </p:nvSpPr>
        <p:spPr>
          <a:xfrm>
            <a:off x="1527048" y="5138118"/>
            <a:ext cx="9144000" cy="576072"/>
          </a:xfrm>
          <a:prstGeom prst="rect">
            <a:avLst/>
          </a:prstGeom>
        </p:spPr>
        <p:txBody>
          <a:bodyPr lIns="0" tIns="0" rIns="0" bIns="0"/>
          <a:lstStyle>
            <a:lvl1pPr marL="0" indent="0" algn="ctr">
              <a:spcBef>
                <a:spcPts val="0"/>
              </a:spcBef>
              <a:buNone/>
              <a:defRPr sz="1400" b="1"/>
            </a:lvl1pPr>
            <a:lvl2pPr marL="457200" indent="-404813" algn="ctr">
              <a:spcBef>
                <a:spcPts val="0"/>
              </a:spcBef>
              <a:buNone/>
              <a:defRPr sz="1400"/>
            </a:lvl2pPr>
            <a:lvl3pPr marL="914400" indent="0" algn="ctr">
              <a:buNone/>
              <a:defRPr/>
            </a:lvl3pPr>
          </a:lstStyle>
          <a:p>
            <a:pPr lvl="0"/>
            <a:r>
              <a:rPr lang="en-US" noProof="0"/>
              <a:t>Name</a:t>
            </a:r>
          </a:p>
          <a:p>
            <a:pPr lvl="1"/>
            <a:r>
              <a:rPr lang="en-US" noProof="0"/>
              <a:t>Role, Organization</a:t>
            </a:r>
          </a:p>
        </p:txBody>
      </p:sp>
      <p:sp>
        <p:nvSpPr>
          <p:cNvPr id="2" name="Footer Placeholder 1">
            <a:extLst>
              <a:ext uri="{FF2B5EF4-FFF2-40B4-BE49-F238E27FC236}">
                <a16:creationId xmlns:a16="http://schemas.microsoft.com/office/drawing/2014/main" id="{2A99AD4F-D74A-4820-4319-6DB76168A418}"/>
              </a:ext>
              <a:ext uri="{C183D7F6-B498-43B3-948B-1728B52AA6E4}">
                <adec:decorative xmlns:adec="http://schemas.microsoft.com/office/drawing/2017/decorative" val="1"/>
              </a:ext>
            </a:extLst>
          </p:cNvPr>
          <p:cNvSpPr>
            <a:spLocks noGrp="1"/>
          </p:cNvSpPr>
          <p:nvPr>
            <p:ph type="ftr" sz="quarter" idx="40"/>
          </p:nvPr>
        </p:nvSpPr>
        <p:spPr/>
        <p:txBody>
          <a:bodyPr/>
          <a:lstStyle/>
          <a:p>
            <a:endParaRPr lang="en-US" noProof="0"/>
          </a:p>
        </p:txBody>
      </p:sp>
      <p:sp>
        <p:nvSpPr>
          <p:cNvPr id="7" name="Slide Number Placeholder 6">
            <a:extLst>
              <a:ext uri="{FF2B5EF4-FFF2-40B4-BE49-F238E27FC236}">
                <a16:creationId xmlns:a16="http://schemas.microsoft.com/office/drawing/2014/main" id="{CD42F6D3-4133-F9EA-4552-E6BFB5CB247C}"/>
              </a:ext>
              <a:ext uri="{C183D7F6-B498-43B3-948B-1728B52AA6E4}">
                <adec:decorative xmlns:adec="http://schemas.microsoft.com/office/drawing/2017/decorative" val="1"/>
              </a:ext>
            </a:extLst>
          </p:cNvPr>
          <p:cNvSpPr>
            <a:spLocks noGrp="1"/>
          </p:cNvSpPr>
          <p:nvPr>
            <p:ph type="sldNum" sz="quarter" idx="39"/>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774744162"/>
      </p:ext>
    </p:extLst>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ontent/quote highlight x2 – 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4662ABA-4613-5517-1858-CCDBEE9BA50F}"/>
              </a:ext>
            </a:extLst>
          </p:cNvPr>
          <p:cNvSpPr>
            <a:spLocks noGrp="1"/>
          </p:cNvSpPr>
          <p:nvPr>
            <p:ph type="title" hasCustomPrompt="1"/>
          </p:nvPr>
        </p:nvSpPr>
        <p:spPr>
          <a:noFill/>
        </p:spPr>
        <p:txBody>
          <a:bodyPr/>
          <a:lstStyle>
            <a:lvl1pPr>
              <a:defRPr/>
            </a:lvl1pPr>
          </a:lstStyle>
          <a:p>
            <a:r>
              <a:rPr lang="en-US" noProof="0"/>
              <a:t>Content highlight or quote x2 slide (gradient A) – click to add title</a:t>
            </a:r>
          </a:p>
        </p:txBody>
      </p:sp>
      <p:grpSp>
        <p:nvGrpSpPr>
          <p:cNvPr id="6" name="Gradient bars">
            <a:extLst>
              <a:ext uri="{FF2B5EF4-FFF2-40B4-BE49-F238E27FC236}">
                <a16:creationId xmlns:a16="http://schemas.microsoft.com/office/drawing/2014/main" id="{132EFB05-0B4B-4E83-CE7C-BB68154D3716}"/>
              </a:ext>
              <a:ext uri="{C183D7F6-B498-43B3-948B-1728B52AA6E4}">
                <adec:decorative xmlns:adec="http://schemas.microsoft.com/office/drawing/2017/decorative" val="1"/>
              </a:ext>
            </a:extLst>
          </p:cNvPr>
          <p:cNvGrpSpPr>
            <a:grpSpLocks/>
          </p:cNvGrpSpPr>
          <p:nvPr userDrawn="1"/>
        </p:nvGrpSpPr>
        <p:grpSpPr>
          <a:xfrm>
            <a:off x="762000" y="1527975"/>
            <a:ext cx="6461051" cy="72000"/>
            <a:chOff x="762000" y="1478280"/>
            <a:chExt cx="6461051" cy="72000"/>
          </a:xfrm>
        </p:grpSpPr>
        <p:sp>
          <p:nvSpPr>
            <p:cNvPr id="14" name="Rectangle 13"/>
            <p:cNvSpPr>
              <a:spLocks/>
            </p:cNvSpPr>
            <p:nvPr/>
          </p:nvSpPr>
          <p:spPr bwMode="gray">
            <a:xfrm>
              <a:off x="762000" y="1478280"/>
              <a:ext cx="762000" cy="72000"/>
            </a:xfrm>
            <a:prstGeom prst="rect">
              <a:avLst/>
            </a:prstGeom>
            <a:gradFill>
              <a:gsLst>
                <a:gs pos="100000">
                  <a:srgbClr val="5236AB"/>
                </a:gs>
                <a:gs pos="0">
                  <a:srgbClr val="E31937"/>
                </a:gs>
                <a:gs pos="60000">
                  <a:srgbClr val="A82465"/>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21" name="Rectangle 20"/>
            <p:cNvSpPr>
              <a:spLocks/>
            </p:cNvSpPr>
            <p:nvPr/>
          </p:nvSpPr>
          <p:spPr bwMode="gray">
            <a:xfrm>
              <a:off x="6461051" y="1478280"/>
              <a:ext cx="762000" cy="72000"/>
            </a:xfrm>
            <a:prstGeom prst="rect">
              <a:avLst/>
            </a:prstGeom>
            <a:gradFill>
              <a:gsLst>
                <a:gs pos="60000">
                  <a:srgbClr val="A82465"/>
                </a:gs>
                <a:gs pos="0">
                  <a:srgbClr val="E31937"/>
                </a:gs>
                <a:gs pos="100000">
                  <a:srgbClr val="5236AB"/>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grpSp>
      <p:sp>
        <p:nvSpPr>
          <p:cNvPr id="5" name="Text Placeholder 16">
            <a:extLst>
              <a:ext uri="{FF2B5EF4-FFF2-40B4-BE49-F238E27FC236}">
                <a16:creationId xmlns:a16="http://schemas.microsoft.com/office/drawing/2014/main" id="{3F66BB57-CD32-9246-EBE9-D2ACB62844AD}"/>
              </a:ext>
            </a:extLst>
          </p:cNvPr>
          <p:cNvSpPr>
            <a:spLocks noGrp="1"/>
          </p:cNvSpPr>
          <p:nvPr>
            <p:ph type="body" sz="quarter" idx="10" hasCustomPrompt="1"/>
          </p:nvPr>
        </p:nvSpPr>
        <p:spPr>
          <a:xfrm>
            <a:off x="762543" y="1885950"/>
            <a:ext cx="4964186" cy="2966707"/>
          </a:xfrm>
          <a:prstGeom prst="rect">
            <a:avLst/>
          </a:prstGeom>
        </p:spPr>
        <p:txBody>
          <a:bodyPr lIns="0" tIns="0" rIns="0" bIns="0"/>
          <a:lstStyle>
            <a:lvl1pPr marL="0" indent="0" algn="l">
              <a:buFontTx/>
              <a:buNone/>
              <a:defRPr sz="2400"/>
            </a:lvl1pPr>
            <a:lvl2pPr algn="ctr">
              <a:defRPr/>
            </a:lvl2pPr>
            <a:lvl3pPr algn="ctr">
              <a:defRPr/>
            </a:lvl3pPr>
            <a:lvl4pPr algn="ctr">
              <a:defRPr/>
            </a:lvl4pPr>
            <a:lvl5pPr algn="ctr">
              <a:defRPr/>
            </a:lvl5pPr>
          </a:lstStyle>
          <a:p>
            <a:pPr marL="0" marR="0" lvl="0" indent="0" algn="l" defTabSz="914400" rtl="0" eaLnBrk="1" fontAlgn="auto" latinLnBrk="0" hangingPunct="1">
              <a:lnSpc>
                <a:spcPct val="100000"/>
              </a:lnSpc>
              <a:spcBef>
                <a:spcPct val="20000"/>
              </a:spcBef>
              <a:spcAft>
                <a:spcPts val="0"/>
              </a:spcAft>
              <a:buClrTx/>
              <a:buSzTx/>
              <a:buFontTx/>
              <a:buNone/>
              <a:tabLst/>
              <a:defRPr/>
            </a:pPr>
            <a:r>
              <a:rPr lang="en-US" noProof="0"/>
              <a:t>Insert content or quote</a:t>
            </a:r>
          </a:p>
        </p:txBody>
      </p:sp>
      <p:sp>
        <p:nvSpPr>
          <p:cNvPr id="15" name="Text Placeholder 23"/>
          <p:cNvSpPr>
            <a:spLocks noGrp="1"/>
          </p:cNvSpPr>
          <p:nvPr>
            <p:ph type="body" sz="quarter" idx="32" hasCustomPrompt="1"/>
          </p:nvPr>
        </p:nvSpPr>
        <p:spPr>
          <a:xfrm>
            <a:off x="762543" y="5188327"/>
            <a:ext cx="4963643"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0" name="Text Placeholder 16">
            <a:extLst>
              <a:ext uri="{FF2B5EF4-FFF2-40B4-BE49-F238E27FC236}">
                <a16:creationId xmlns:a16="http://schemas.microsoft.com/office/drawing/2014/main" id="{3F66BB57-CD32-9246-EBE9-D2ACB62844AD}"/>
              </a:ext>
            </a:extLst>
          </p:cNvPr>
          <p:cNvSpPr>
            <a:spLocks noGrp="1"/>
          </p:cNvSpPr>
          <p:nvPr>
            <p:ph type="body" sz="quarter" idx="33" hasCustomPrompt="1"/>
          </p:nvPr>
        </p:nvSpPr>
        <p:spPr>
          <a:xfrm>
            <a:off x="6465815" y="1885950"/>
            <a:ext cx="4958879" cy="2966707"/>
          </a:xfrm>
          <a:prstGeom prst="rect">
            <a:avLst/>
          </a:prstGeom>
        </p:spPr>
        <p:txBody>
          <a:bodyPr lIns="0" tIns="0" rIns="0" bIns="0"/>
          <a:lstStyle>
            <a:lvl1pPr marL="0" indent="0" algn="l">
              <a:buFontTx/>
              <a:buNone/>
              <a:defRPr sz="2400"/>
            </a:lvl1pPr>
            <a:lvl2pPr algn="ctr">
              <a:defRPr/>
            </a:lvl2pPr>
            <a:lvl3pPr algn="ctr">
              <a:defRPr/>
            </a:lvl3pPr>
            <a:lvl4pPr algn="ctr">
              <a:defRPr/>
            </a:lvl4pPr>
            <a:lvl5pPr algn="ctr">
              <a:defRPr/>
            </a:lvl5pPr>
          </a:lstStyle>
          <a:p>
            <a:pPr lvl="0"/>
            <a:r>
              <a:rPr lang="en-US" noProof="0"/>
              <a:t>Insert content or quote</a:t>
            </a:r>
          </a:p>
        </p:txBody>
      </p:sp>
      <p:sp>
        <p:nvSpPr>
          <p:cNvPr id="22" name="Text Placeholder 23"/>
          <p:cNvSpPr>
            <a:spLocks noGrp="1"/>
          </p:cNvSpPr>
          <p:nvPr>
            <p:ph type="body" sz="quarter" idx="34" hasCustomPrompt="1"/>
          </p:nvPr>
        </p:nvSpPr>
        <p:spPr>
          <a:xfrm>
            <a:off x="6461051" y="5188327"/>
            <a:ext cx="4963643"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 name="Footer Placeholder 1">
            <a:extLst>
              <a:ext uri="{FF2B5EF4-FFF2-40B4-BE49-F238E27FC236}">
                <a16:creationId xmlns:a16="http://schemas.microsoft.com/office/drawing/2014/main" id="{757AA364-470E-4D86-F1C1-FB7DE380012A}"/>
              </a:ext>
              <a:ext uri="{C183D7F6-B498-43B3-948B-1728B52AA6E4}">
                <adec:decorative xmlns:adec="http://schemas.microsoft.com/office/drawing/2017/decorative" val="1"/>
              </a:ext>
            </a:extLst>
          </p:cNvPr>
          <p:cNvSpPr>
            <a:spLocks noGrp="1"/>
          </p:cNvSpPr>
          <p:nvPr userDrawn="1">
            <p:ph type="ftr" sz="quarter" idx="38"/>
          </p:nvPr>
        </p:nvSpPr>
        <p:spPr/>
        <p:txBody>
          <a:bodyPr/>
          <a:lstStyle/>
          <a:p>
            <a:endParaRPr lang="en-US" noProof="0"/>
          </a:p>
        </p:txBody>
      </p:sp>
      <p:sp>
        <p:nvSpPr>
          <p:cNvPr id="10" name="Slide Number Placeholder 9">
            <a:extLst>
              <a:ext uri="{FF2B5EF4-FFF2-40B4-BE49-F238E27FC236}">
                <a16:creationId xmlns:a16="http://schemas.microsoft.com/office/drawing/2014/main" id="{698C9F38-F41D-AE21-D76C-1AE47F026318}"/>
              </a:ext>
              <a:ext uri="{C183D7F6-B498-43B3-948B-1728B52AA6E4}">
                <adec:decorative xmlns:adec="http://schemas.microsoft.com/office/drawing/2017/decorative" val="1"/>
              </a:ext>
            </a:extLst>
          </p:cNvPr>
          <p:cNvSpPr>
            <a:spLocks noGrp="1"/>
          </p:cNvSpPr>
          <p:nvPr userDrawn="1">
            <p:ph type="sldNum" sz="quarter" idx="37"/>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148225666"/>
      </p:ext>
    </p:extLst>
  </p:cSld>
  <p:clrMapOvr>
    <a:masterClrMapping/>
  </p:clrMapOv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ontent/quote highlight x2 – 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4662ABA-4613-5517-1858-CCDBEE9BA50F}"/>
              </a:ext>
            </a:extLst>
          </p:cNvPr>
          <p:cNvSpPr>
            <a:spLocks noGrp="1"/>
          </p:cNvSpPr>
          <p:nvPr>
            <p:ph type="title" hasCustomPrompt="1"/>
          </p:nvPr>
        </p:nvSpPr>
        <p:spPr>
          <a:noFill/>
        </p:spPr>
        <p:txBody>
          <a:bodyPr/>
          <a:lstStyle>
            <a:lvl1pPr>
              <a:defRPr/>
            </a:lvl1pPr>
          </a:lstStyle>
          <a:p>
            <a:r>
              <a:rPr lang="en-US" noProof="0"/>
              <a:t>Content highlight or quote x2 slide (gradient B) – click to add title</a:t>
            </a:r>
          </a:p>
        </p:txBody>
      </p:sp>
      <p:grpSp>
        <p:nvGrpSpPr>
          <p:cNvPr id="6" name="Gradient bars">
            <a:extLst>
              <a:ext uri="{FF2B5EF4-FFF2-40B4-BE49-F238E27FC236}">
                <a16:creationId xmlns:a16="http://schemas.microsoft.com/office/drawing/2014/main" id="{132EFB05-0B4B-4E83-CE7C-BB68154D3716}"/>
              </a:ext>
              <a:ext uri="{C183D7F6-B498-43B3-948B-1728B52AA6E4}">
                <adec:decorative xmlns:adec="http://schemas.microsoft.com/office/drawing/2017/decorative" val="1"/>
              </a:ext>
            </a:extLst>
          </p:cNvPr>
          <p:cNvGrpSpPr>
            <a:grpSpLocks/>
          </p:cNvGrpSpPr>
          <p:nvPr userDrawn="1"/>
        </p:nvGrpSpPr>
        <p:grpSpPr>
          <a:xfrm>
            <a:off x="762000" y="1527975"/>
            <a:ext cx="6461051" cy="72000"/>
            <a:chOff x="762000" y="1478280"/>
            <a:chExt cx="6461051" cy="72000"/>
          </a:xfrm>
        </p:grpSpPr>
        <p:sp>
          <p:nvSpPr>
            <p:cNvPr id="14" name="Rectangle 13"/>
            <p:cNvSpPr>
              <a:spLocks/>
            </p:cNvSpPr>
            <p:nvPr/>
          </p:nvSpPr>
          <p:spPr bwMode="gray">
            <a:xfrm>
              <a:off x="762000" y="1478280"/>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21" name="Rectangle 20"/>
            <p:cNvSpPr>
              <a:spLocks/>
            </p:cNvSpPr>
            <p:nvPr/>
          </p:nvSpPr>
          <p:spPr bwMode="gray">
            <a:xfrm>
              <a:off x="6461051" y="1478280"/>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grpSp>
      <p:sp>
        <p:nvSpPr>
          <p:cNvPr id="5" name="Text Placeholder 16">
            <a:extLst>
              <a:ext uri="{FF2B5EF4-FFF2-40B4-BE49-F238E27FC236}">
                <a16:creationId xmlns:a16="http://schemas.microsoft.com/office/drawing/2014/main" id="{3F66BB57-CD32-9246-EBE9-D2ACB62844AD}"/>
              </a:ext>
            </a:extLst>
          </p:cNvPr>
          <p:cNvSpPr>
            <a:spLocks noGrp="1"/>
          </p:cNvSpPr>
          <p:nvPr>
            <p:ph type="body" sz="quarter" idx="10" hasCustomPrompt="1"/>
          </p:nvPr>
        </p:nvSpPr>
        <p:spPr>
          <a:xfrm>
            <a:off x="762543" y="1885950"/>
            <a:ext cx="4964186" cy="2966707"/>
          </a:xfrm>
          <a:prstGeom prst="rect">
            <a:avLst/>
          </a:prstGeom>
        </p:spPr>
        <p:txBody>
          <a:bodyPr lIns="0" tIns="0" rIns="0" bIns="0"/>
          <a:lstStyle>
            <a:lvl1pPr marL="0" indent="0" algn="l">
              <a:buFontTx/>
              <a:buNone/>
              <a:defRPr sz="2400"/>
            </a:lvl1pPr>
            <a:lvl2pPr algn="ctr">
              <a:defRPr/>
            </a:lvl2pPr>
            <a:lvl3pPr algn="ctr">
              <a:defRPr/>
            </a:lvl3pPr>
            <a:lvl4pPr algn="ctr">
              <a:defRPr/>
            </a:lvl4pPr>
            <a:lvl5pPr algn="ctr">
              <a:defRPr/>
            </a:lvl5pPr>
          </a:lstStyle>
          <a:p>
            <a:pPr marL="0" marR="0" lvl="0" indent="0" algn="l" defTabSz="914400" rtl="0" eaLnBrk="1" fontAlgn="auto" latinLnBrk="0" hangingPunct="1">
              <a:lnSpc>
                <a:spcPct val="100000"/>
              </a:lnSpc>
              <a:spcBef>
                <a:spcPct val="20000"/>
              </a:spcBef>
              <a:spcAft>
                <a:spcPts val="0"/>
              </a:spcAft>
              <a:buClrTx/>
              <a:buSzTx/>
              <a:buFontTx/>
              <a:buNone/>
              <a:tabLst/>
              <a:defRPr/>
            </a:pPr>
            <a:r>
              <a:rPr lang="en-US" noProof="0"/>
              <a:t>Insert content or quote</a:t>
            </a:r>
          </a:p>
        </p:txBody>
      </p:sp>
      <p:sp>
        <p:nvSpPr>
          <p:cNvPr id="15" name="Text Placeholder 23"/>
          <p:cNvSpPr>
            <a:spLocks noGrp="1"/>
          </p:cNvSpPr>
          <p:nvPr>
            <p:ph type="body" sz="quarter" idx="32" hasCustomPrompt="1"/>
          </p:nvPr>
        </p:nvSpPr>
        <p:spPr>
          <a:xfrm>
            <a:off x="762543" y="5188327"/>
            <a:ext cx="4963643"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0" name="Text Placeholder 16">
            <a:extLst>
              <a:ext uri="{FF2B5EF4-FFF2-40B4-BE49-F238E27FC236}">
                <a16:creationId xmlns:a16="http://schemas.microsoft.com/office/drawing/2014/main" id="{3F66BB57-CD32-9246-EBE9-D2ACB62844AD}"/>
              </a:ext>
            </a:extLst>
          </p:cNvPr>
          <p:cNvSpPr>
            <a:spLocks noGrp="1"/>
          </p:cNvSpPr>
          <p:nvPr>
            <p:ph type="body" sz="quarter" idx="33" hasCustomPrompt="1"/>
          </p:nvPr>
        </p:nvSpPr>
        <p:spPr>
          <a:xfrm>
            <a:off x="6465815" y="1885950"/>
            <a:ext cx="4958879" cy="2966707"/>
          </a:xfrm>
          <a:prstGeom prst="rect">
            <a:avLst/>
          </a:prstGeom>
        </p:spPr>
        <p:txBody>
          <a:bodyPr lIns="0" tIns="0" rIns="0" bIns="0"/>
          <a:lstStyle>
            <a:lvl1pPr marL="0" indent="0" algn="l">
              <a:buFontTx/>
              <a:buNone/>
              <a:defRPr sz="2400"/>
            </a:lvl1pPr>
            <a:lvl2pPr algn="ctr">
              <a:defRPr/>
            </a:lvl2pPr>
            <a:lvl3pPr algn="ctr">
              <a:defRPr/>
            </a:lvl3pPr>
            <a:lvl4pPr algn="ctr">
              <a:defRPr/>
            </a:lvl4pPr>
            <a:lvl5pPr algn="ctr">
              <a:defRPr/>
            </a:lvl5pPr>
          </a:lstStyle>
          <a:p>
            <a:pPr lvl="0"/>
            <a:r>
              <a:rPr lang="en-US" noProof="0"/>
              <a:t>Insert content or quote</a:t>
            </a:r>
          </a:p>
        </p:txBody>
      </p:sp>
      <p:sp>
        <p:nvSpPr>
          <p:cNvPr id="22" name="Text Placeholder 23"/>
          <p:cNvSpPr>
            <a:spLocks noGrp="1"/>
          </p:cNvSpPr>
          <p:nvPr>
            <p:ph type="body" sz="quarter" idx="34" hasCustomPrompt="1"/>
          </p:nvPr>
        </p:nvSpPr>
        <p:spPr>
          <a:xfrm>
            <a:off x="6461051" y="5188327"/>
            <a:ext cx="4963643"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 name="Footer Placeholder 1">
            <a:extLst>
              <a:ext uri="{FF2B5EF4-FFF2-40B4-BE49-F238E27FC236}">
                <a16:creationId xmlns:a16="http://schemas.microsoft.com/office/drawing/2014/main" id="{757AA364-470E-4D86-F1C1-FB7DE380012A}"/>
              </a:ext>
              <a:ext uri="{C183D7F6-B498-43B3-948B-1728B52AA6E4}">
                <adec:decorative xmlns:adec="http://schemas.microsoft.com/office/drawing/2017/decorative" val="1"/>
              </a:ext>
            </a:extLst>
          </p:cNvPr>
          <p:cNvSpPr>
            <a:spLocks noGrp="1"/>
          </p:cNvSpPr>
          <p:nvPr userDrawn="1">
            <p:ph type="ftr" sz="quarter" idx="38"/>
          </p:nvPr>
        </p:nvSpPr>
        <p:spPr/>
        <p:txBody>
          <a:bodyPr/>
          <a:lstStyle/>
          <a:p>
            <a:endParaRPr lang="en-US" noProof="0"/>
          </a:p>
        </p:txBody>
      </p:sp>
      <p:sp>
        <p:nvSpPr>
          <p:cNvPr id="10" name="Slide Number Placeholder 9">
            <a:extLst>
              <a:ext uri="{FF2B5EF4-FFF2-40B4-BE49-F238E27FC236}">
                <a16:creationId xmlns:a16="http://schemas.microsoft.com/office/drawing/2014/main" id="{698C9F38-F41D-AE21-D76C-1AE47F026318}"/>
              </a:ext>
              <a:ext uri="{C183D7F6-B498-43B3-948B-1728B52AA6E4}">
                <adec:decorative xmlns:adec="http://schemas.microsoft.com/office/drawing/2017/decorative" val="1"/>
              </a:ext>
            </a:extLst>
          </p:cNvPr>
          <p:cNvSpPr>
            <a:spLocks noGrp="1"/>
          </p:cNvSpPr>
          <p:nvPr userDrawn="1">
            <p:ph type="sldNum" sz="quarter" idx="37"/>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251173522"/>
      </p:ext>
    </p:extLst>
  </p:cSld>
  <p:clrMapOvr>
    <a:masterClrMapping/>
  </p:clrMapOv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ontent/quote highlight x3 – 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59CC2FE-7DC0-0C55-57D3-1AECA26390C2}"/>
              </a:ext>
            </a:extLst>
          </p:cNvPr>
          <p:cNvSpPr>
            <a:spLocks noGrp="1"/>
          </p:cNvSpPr>
          <p:nvPr userDrawn="1">
            <p:ph type="title" hasCustomPrompt="1"/>
          </p:nvPr>
        </p:nvSpPr>
        <p:spPr/>
        <p:txBody>
          <a:bodyPr/>
          <a:lstStyle>
            <a:lvl1pPr>
              <a:defRPr/>
            </a:lvl1pPr>
          </a:lstStyle>
          <a:p>
            <a:r>
              <a:rPr lang="en-US" noProof="0"/>
              <a:t>Content highlight or quote x3 slide (gradient A) – click to add title</a:t>
            </a:r>
          </a:p>
        </p:txBody>
      </p:sp>
      <p:sp>
        <p:nvSpPr>
          <p:cNvPr id="14" name="Rectangle 13">
            <a:extLst>
              <a:ext uri="{C183D7F6-B498-43B3-948B-1728B52AA6E4}">
                <adec:decorative xmlns:adec="http://schemas.microsoft.com/office/drawing/2017/decorative" val="1"/>
              </a:ext>
            </a:extLst>
          </p:cNvPr>
          <p:cNvSpPr>
            <a:spLocks/>
          </p:cNvSpPr>
          <p:nvPr/>
        </p:nvSpPr>
        <p:spPr bwMode="gray">
          <a:xfrm>
            <a:off x="762000" y="1527975"/>
            <a:ext cx="762000" cy="72000"/>
          </a:xfrm>
          <a:prstGeom prst="rect">
            <a:avLst/>
          </a:prstGeom>
          <a:gradFill>
            <a:gsLst>
              <a:gs pos="60000">
                <a:srgbClr val="A82465"/>
              </a:gs>
              <a:gs pos="0">
                <a:srgbClr val="E31937"/>
              </a:gs>
              <a:gs pos="100000">
                <a:srgbClr val="5236AB"/>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28" name="Rectangle 27">
            <a:extLst>
              <a:ext uri="{C183D7F6-B498-43B3-948B-1728B52AA6E4}">
                <adec:decorative xmlns:adec="http://schemas.microsoft.com/office/drawing/2017/decorative" val="1"/>
              </a:ext>
            </a:extLst>
          </p:cNvPr>
          <p:cNvSpPr>
            <a:spLocks/>
          </p:cNvSpPr>
          <p:nvPr/>
        </p:nvSpPr>
        <p:spPr bwMode="gray">
          <a:xfrm>
            <a:off x="4572000" y="1527975"/>
            <a:ext cx="762000" cy="72000"/>
          </a:xfrm>
          <a:prstGeom prst="rect">
            <a:avLst/>
          </a:prstGeom>
          <a:gradFill>
            <a:gsLst>
              <a:gs pos="60000">
                <a:srgbClr val="A82465"/>
              </a:gs>
              <a:gs pos="0">
                <a:srgbClr val="E31937"/>
              </a:gs>
              <a:gs pos="100000">
                <a:srgbClr val="5236AB"/>
              </a:gs>
            </a:gsLst>
            <a:lin ang="0" scaled="1"/>
          </a:gradFill>
          <a:ln w="9525" algn="ctr">
            <a:noFill/>
            <a:miter lim="800000"/>
            <a:headEnd/>
            <a:tailEnd/>
          </a:ln>
          <a:effectLst/>
        </p:spPr>
        <p:txBody>
          <a:bodyPr lIns="63500" tIns="0" rIns="64800" bIns="0" rtlCol="0" anchor="ctr"/>
          <a:lstStyle/>
          <a:p>
            <a:pPr lvl="0" algn="ctr">
              <a:spcBef>
                <a:spcPct val="0"/>
              </a:spcBef>
              <a:buClrTx/>
              <a:buSzPct val="90000"/>
            </a:pPr>
            <a:endParaRPr lang="en-US" sz="1600" b="1" noProof="0">
              <a:solidFill>
                <a:schemeClr val="bg1"/>
              </a:solidFill>
              <a:cs typeface="Arial" pitchFamily="34" charset="0"/>
            </a:endParaRPr>
          </a:p>
        </p:txBody>
      </p:sp>
      <p:sp>
        <p:nvSpPr>
          <p:cNvPr id="31" name="Rectangle 30">
            <a:extLst>
              <a:ext uri="{C183D7F6-B498-43B3-948B-1728B52AA6E4}">
                <adec:decorative xmlns:adec="http://schemas.microsoft.com/office/drawing/2017/decorative" val="1"/>
              </a:ext>
            </a:extLst>
          </p:cNvPr>
          <p:cNvSpPr>
            <a:spLocks/>
          </p:cNvSpPr>
          <p:nvPr/>
        </p:nvSpPr>
        <p:spPr bwMode="gray">
          <a:xfrm>
            <a:off x="8382000" y="1527975"/>
            <a:ext cx="762000" cy="72000"/>
          </a:xfrm>
          <a:prstGeom prst="rect">
            <a:avLst/>
          </a:prstGeom>
          <a:gradFill>
            <a:gsLst>
              <a:gs pos="60000">
                <a:srgbClr val="A82465"/>
              </a:gs>
              <a:gs pos="0">
                <a:srgbClr val="E31937"/>
              </a:gs>
              <a:gs pos="100000">
                <a:srgbClr val="5236AB"/>
              </a:gs>
            </a:gsLst>
            <a:lin ang="0" scaled="1"/>
          </a:gradFill>
          <a:ln w="9525" algn="ctr">
            <a:noFill/>
            <a:miter lim="800000"/>
            <a:headEnd/>
            <a:tailEnd/>
          </a:ln>
          <a:effectLst/>
        </p:spPr>
        <p:txBody>
          <a:bodyPr lIns="63500" tIns="0" rIns="64800" bIns="0" rtlCol="0" anchor="ctr"/>
          <a:lstStyle/>
          <a:p>
            <a:pPr lvl="0" algn="ctr">
              <a:spcBef>
                <a:spcPct val="0"/>
              </a:spcBef>
              <a:buClrTx/>
              <a:buSzPct val="90000"/>
            </a:pPr>
            <a:endParaRPr lang="en-US" sz="1600" b="1" noProof="0">
              <a:solidFill>
                <a:schemeClr val="bg1"/>
              </a:solidFill>
              <a:cs typeface="Arial" pitchFamily="34" charset="0"/>
            </a:endParaRPr>
          </a:p>
        </p:txBody>
      </p:sp>
      <p:sp>
        <p:nvSpPr>
          <p:cNvPr id="5" name="Text Placeholder 16">
            <a:extLst>
              <a:ext uri="{FF2B5EF4-FFF2-40B4-BE49-F238E27FC236}">
                <a16:creationId xmlns:a16="http://schemas.microsoft.com/office/drawing/2014/main" id="{3F66BB57-CD32-9246-EBE9-D2ACB62844AD}"/>
              </a:ext>
            </a:extLst>
          </p:cNvPr>
          <p:cNvSpPr>
            <a:spLocks noGrp="1"/>
          </p:cNvSpPr>
          <p:nvPr userDrawn="1">
            <p:ph type="body" sz="quarter" idx="10" hasCustomPrompt="1"/>
          </p:nvPr>
        </p:nvSpPr>
        <p:spPr>
          <a:xfrm>
            <a:off x="76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15" name="Text Placeholder 23"/>
          <p:cNvSpPr>
            <a:spLocks noGrp="1"/>
          </p:cNvSpPr>
          <p:nvPr userDrawn="1">
            <p:ph type="body" sz="quarter" idx="32" hasCustomPrompt="1"/>
          </p:nvPr>
        </p:nvSpPr>
        <p:spPr>
          <a:xfrm>
            <a:off x="768096"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7" name="Text Placeholder 16">
            <a:extLst>
              <a:ext uri="{FF2B5EF4-FFF2-40B4-BE49-F238E27FC236}">
                <a16:creationId xmlns:a16="http://schemas.microsoft.com/office/drawing/2014/main" id="{3F66BB57-CD32-9246-EBE9-D2ACB62844AD}"/>
              </a:ext>
            </a:extLst>
          </p:cNvPr>
          <p:cNvSpPr>
            <a:spLocks noGrp="1"/>
          </p:cNvSpPr>
          <p:nvPr userDrawn="1">
            <p:ph type="body" sz="quarter" idx="33" hasCustomPrompt="1"/>
          </p:nvPr>
        </p:nvSpPr>
        <p:spPr>
          <a:xfrm>
            <a:off x="457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29" name="Text Placeholder 23"/>
          <p:cNvSpPr>
            <a:spLocks noGrp="1"/>
          </p:cNvSpPr>
          <p:nvPr userDrawn="1">
            <p:ph type="body" sz="quarter" idx="34" hasCustomPrompt="1"/>
          </p:nvPr>
        </p:nvSpPr>
        <p:spPr>
          <a:xfrm>
            <a:off x="4572001"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30" name="Text Placeholder 16">
            <a:extLst>
              <a:ext uri="{FF2B5EF4-FFF2-40B4-BE49-F238E27FC236}">
                <a16:creationId xmlns:a16="http://schemas.microsoft.com/office/drawing/2014/main" id="{3F66BB57-CD32-9246-EBE9-D2ACB62844AD}"/>
              </a:ext>
            </a:extLst>
          </p:cNvPr>
          <p:cNvSpPr>
            <a:spLocks noGrp="1"/>
          </p:cNvSpPr>
          <p:nvPr userDrawn="1">
            <p:ph type="body" sz="quarter" idx="35" hasCustomPrompt="1"/>
          </p:nvPr>
        </p:nvSpPr>
        <p:spPr>
          <a:xfrm>
            <a:off x="838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32" name="Text Placeholder 23"/>
          <p:cNvSpPr>
            <a:spLocks noGrp="1"/>
          </p:cNvSpPr>
          <p:nvPr userDrawn="1">
            <p:ph type="body" sz="quarter" idx="36" hasCustomPrompt="1"/>
          </p:nvPr>
        </p:nvSpPr>
        <p:spPr>
          <a:xfrm>
            <a:off x="8382001"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 name="Footer Placeholder 1">
            <a:extLst>
              <a:ext uri="{FF2B5EF4-FFF2-40B4-BE49-F238E27FC236}">
                <a16:creationId xmlns:a16="http://schemas.microsoft.com/office/drawing/2014/main" id="{0F49658A-2F6C-F5A8-B9F7-B19CFE7D22DC}"/>
              </a:ext>
              <a:ext uri="{C183D7F6-B498-43B3-948B-1728B52AA6E4}">
                <adec:decorative xmlns:adec="http://schemas.microsoft.com/office/drawing/2017/decorative" val="1"/>
              </a:ext>
            </a:extLst>
          </p:cNvPr>
          <p:cNvSpPr>
            <a:spLocks noGrp="1"/>
          </p:cNvSpPr>
          <p:nvPr userDrawn="1">
            <p:ph type="ftr" sz="quarter" idx="40"/>
          </p:nvPr>
        </p:nvSpPr>
        <p:spPr/>
        <p:txBody>
          <a:bodyPr/>
          <a:lstStyle/>
          <a:p>
            <a:endParaRPr lang="en-US" noProof="0"/>
          </a:p>
        </p:txBody>
      </p:sp>
      <p:sp>
        <p:nvSpPr>
          <p:cNvPr id="10" name="Slide Number Placeholder 9">
            <a:extLst>
              <a:ext uri="{FF2B5EF4-FFF2-40B4-BE49-F238E27FC236}">
                <a16:creationId xmlns:a16="http://schemas.microsoft.com/office/drawing/2014/main" id="{04C76036-CCBD-B710-E69C-84F20C3664F9}"/>
              </a:ext>
              <a:ext uri="{C183D7F6-B498-43B3-948B-1728B52AA6E4}">
                <adec:decorative xmlns:adec="http://schemas.microsoft.com/office/drawing/2017/decorative" val="1"/>
              </a:ext>
            </a:extLst>
          </p:cNvPr>
          <p:cNvSpPr>
            <a:spLocks noGrp="1"/>
          </p:cNvSpPr>
          <p:nvPr userDrawn="1">
            <p:ph type="sldNum" sz="quarter" idx="39"/>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208640807"/>
      </p:ext>
    </p:extLst>
  </p:cSld>
  <p:clrMapOvr>
    <a:masterClrMapping/>
  </p:clrMapOvr>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ontent/quote highlight x3 – 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59CC2FE-7DC0-0C55-57D3-1AECA26390C2}"/>
              </a:ext>
            </a:extLst>
          </p:cNvPr>
          <p:cNvSpPr>
            <a:spLocks noGrp="1"/>
          </p:cNvSpPr>
          <p:nvPr userDrawn="1">
            <p:ph type="title" hasCustomPrompt="1"/>
          </p:nvPr>
        </p:nvSpPr>
        <p:spPr/>
        <p:txBody>
          <a:bodyPr/>
          <a:lstStyle>
            <a:lvl1pPr>
              <a:defRPr/>
            </a:lvl1pPr>
          </a:lstStyle>
          <a:p>
            <a:r>
              <a:rPr lang="en-US" noProof="0"/>
              <a:t>Content highlight or quote x3 slide (gradient B) – click to add title</a:t>
            </a:r>
          </a:p>
        </p:txBody>
      </p:sp>
      <p:sp>
        <p:nvSpPr>
          <p:cNvPr id="14" name="Rectangle 13">
            <a:extLst>
              <a:ext uri="{C183D7F6-B498-43B3-948B-1728B52AA6E4}">
                <adec:decorative xmlns:adec="http://schemas.microsoft.com/office/drawing/2017/decorative" val="1"/>
              </a:ext>
            </a:extLst>
          </p:cNvPr>
          <p:cNvSpPr>
            <a:spLocks/>
          </p:cNvSpPr>
          <p:nvPr/>
        </p:nvSpPr>
        <p:spPr bwMode="gray">
          <a:xfrm>
            <a:off x="762000" y="1527975"/>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28" name="Rectangle 27">
            <a:extLst>
              <a:ext uri="{C183D7F6-B498-43B3-948B-1728B52AA6E4}">
                <adec:decorative xmlns:adec="http://schemas.microsoft.com/office/drawing/2017/decorative" val="1"/>
              </a:ext>
            </a:extLst>
          </p:cNvPr>
          <p:cNvSpPr>
            <a:spLocks/>
          </p:cNvSpPr>
          <p:nvPr/>
        </p:nvSpPr>
        <p:spPr bwMode="gray">
          <a:xfrm>
            <a:off x="4572000" y="1527975"/>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31" name="Rectangle 30">
            <a:extLst>
              <a:ext uri="{C183D7F6-B498-43B3-948B-1728B52AA6E4}">
                <adec:decorative xmlns:adec="http://schemas.microsoft.com/office/drawing/2017/decorative" val="1"/>
              </a:ext>
            </a:extLst>
          </p:cNvPr>
          <p:cNvSpPr>
            <a:spLocks/>
          </p:cNvSpPr>
          <p:nvPr/>
        </p:nvSpPr>
        <p:spPr bwMode="gray">
          <a:xfrm>
            <a:off x="8382000" y="1527975"/>
            <a:ext cx="762000" cy="72000"/>
          </a:xfrm>
          <a:prstGeom prst="rect">
            <a:avLst/>
          </a:prstGeom>
          <a:gradFill>
            <a:gsLst>
              <a:gs pos="33000">
                <a:srgbClr val="FF6A00"/>
              </a:gs>
              <a:gs pos="0">
                <a:srgbClr val="FFCDD2"/>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5" name="Text Placeholder 16">
            <a:extLst>
              <a:ext uri="{FF2B5EF4-FFF2-40B4-BE49-F238E27FC236}">
                <a16:creationId xmlns:a16="http://schemas.microsoft.com/office/drawing/2014/main" id="{3F66BB57-CD32-9246-EBE9-D2ACB62844AD}"/>
              </a:ext>
            </a:extLst>
          </p:cNvPr>
          <p:cNvSpPr>
            <a:spLocks noGrp="1"/>
          </p:cNvSpPr>
          <p:nvPr userDrawn="1">
            <p:ph type="body" sz="quarter" idx="10" hasCustomPrompt="1"/>
          </p:nvPr>
        </p:nvSpPr>
        <p:spPr>
          <a:xfrm>
            <a:off x="76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15" name="Text Placeholder 23"/>
          <p:cNvSpPr>
            <a:spLocks noGrp="1"/>
          </p:cNvSpPr>
          <p:nvPr userDrawn="1">
            <p:ph type="body" sz="quarter" idx="32" hasCustomPrompt="1"/>
          </p:nvPr>
        </p:nvSpPr>
        <p:spPr>
          <a:xfrm>
            <a:off x="768096"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7" name="Text Placeholder 16">
            <a:extLst>
              <a:ext uri="{FF2B5EF4-FFF2-40B4-BE49-F238E27FC236}">
                <a16:creationId xmlns:a16="http://schemas.microsoft.com/office/drawing/2014/main" id="{3F66BB57-CD32-9246-EBE9-D2ACB62844AD}"/>
              </a:ext>
            </a:extLst>
          </p:cNvPr>
          <p:cNvSpPr>
            <a:spLocks noGrp="1"/>
          </p:cNvSpPr>
          <p:nvPr userDrawn="1">
            <p:ph type="body" sz="quarter" idx="33" hasCustomPrompt="1"/>
          </p:nvPr>
        </p:nvSpPr>
        <p:spPr>
          <a:xfrm>
            <a:off x="457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29" name="Text Placeholder 23"/>
          <p:cNvSpPr>
            <a:spLocks noGrp="1"/>
          </p:cNvSpPr>
          <p:nvPr userDrawn="1">
            <p:ph type="body" sz="quarter" idx="34" hasCustomPrompt="1"/>
          </p:nvPr>
        </p:nvSpPr>
        <p:spPr>
          <a:xfrm>
            <a:off x="4572001"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30" name="Text Placeholder 16">
            <a:extLst>
              <a:ext uri="{FF2B5EF4-FFF2-40B4-BE49-F238E27FC236}">
                <a16:creationId xmlns:a16="http://schemas.microsoft.com/office/drawing/2014/main" id="{3F66BB57-CD32-9246-EBE9-D2ACB62844AD}"/>
              </a:ext>
            </a:extLst>
          </p:cNvPr>
          <p:cNvSpPr>
            <a:spLocks noGrp="1"/>
          </p:cNvSpPr>
          <p:nvPr userDrawn="1">
            <p:ph type="body" sz="quarter" idx="35" hasCustomPrompt="1"/>
          </p:nvPr>
        </p:nvSpPr>
        <p:spPr>
          <a:xfrm>
            <a:off x="8386764" y="1885950"/>
            <a:ext cx="3048333" cy="2966707"/>
          </a:xfrm>
          <a:prstGeom prst="rect">
            <a:avLst/>
          </a:prstGeom>
        </p:spPr>
        <p:txBody>
          <a:bodyPr lIns="0" tIns="0" rIns="0" bIns="0"/>
          <a:lstStyle>
            <a:lvl1pPr marL="0" indent="0" algn="l">
              <a:buFontTx/>
              <a:buNone/>
              <a:defRPr sz="2000"/>
            </a:lvl1pPr>
            <a:lvl2pPr algn="ctr">
              <a:defRPr/>
            </a:lvl2pPr>
            <a:lvl3pPr algn="ctr">
              <a:defRPr/>
            </a:lvl3pPr>
            <a:lvl4pPr algn="ctr">
              <a:defRPr/>
            </a:lvl4pPr>
            <a:lvl5pPr algn="ctr">
              <a:defRPr/>
            </a:lvl5pPr>
          </a:lstStyle>
          <a:p>
            <a:pPr lvl="0"/>
            <a:r>
              <a:rPr lang="en-US" noProof="0"/>
              <a:t>Insert content or quote</a:t>
            </a:r>
          </a:p>
        </p:txBody>
      </p:sp>
      <p:sp>
        <p:nvSpPr>
          <p:cNvPr id="32" name="Text Placeholder 23"/>
          <p:cNvSpPr>
            <a:spLocks noGrp="1"/>
          </p:cNvSpPr>
          <p:nvPr userDrawn="1">
            <p:ph type="body" sz="quarter" idx="36" hasCustomPrompt="1"/>
          </p:nvPr>
        </p:nvSpPr>
        <p:spPr>
          <a:xfrm>
            <a:off x="8382001" y="5188327"/>
            <a:ext cx="3048000" cy="579048"/>
          </a:xfrm>
          <a:prstGeom prst="rect">
            <a:avLst/>
          </a:prstGeom>
        </p:spPr>
        <p:txBody>
          <a:bodyPr lIns="0" tIns="0" rIns="0" bIns="0"/>
          <a:lstStyle>
            <a:lvl1pPr marL="0" indent="0">
              <a:buNone/>
              <a:defRPr sz="1400" b="1" baseline="0"/>
            </a:lvl1pPr>
            <a:lvl2pPr marL="457200" indent="-457200">
              <a:buNone/>
              <a:defRPr sz="1400"/>
            </a:lvl2pPr>
            <a:lvl5pPr>
              <a:defRPr/>
            </a:lvl5pPr>
          </a:lstStyle>
          <a:p>
            <a:pPr lvl="0"/>
            <a:r>
              <a:rPr lang="en-US" noProof="0"/>
              <a:t>Name</a:t>
            </a:r>
          </a:p>
          <a:p>
            <a:pPr lvl="1"/>
            <a:r>
              <a:rPr lang="en-US" noProof="0"/>
              <a:t>Role, Organization</a:t>
            </a:r>
          </a:p>
        </p:txBody>
      </p:sp>
      <p:sp>
        <p:nvSpPr>
          <p:cNvPr id="2" name="Footer Placeholder 1">
            <a:extLst>
              <a:ext uri="{FF2B5EF4-FFF2-40B4-BE49-F238E27FC236}">
                <a16:creationId xmlns:a16="http://schemas.microsoft.com/office/drawing/2014/main" id="{0F49658A-2F6C-F5A8-B9F7-B19CFE7D22DC}"/>
              </a:ext>
              <a:ext uri="{C183D7F6-B498-43B3-948B-1728B52AA6E4}">
                <adec:decorative xmlns:adec="http://schemas.microsoft.com/office/drawing/2017/decorative" val="1"/>
              </a:ext>
            </a:extLst>
          </p:cNvPr>
          <p:cNvSpPr>
            <a:spLocks noGrp="1"/>
          </p:cNvSpPr>
          <p:nvPr userDrawn="1">
            <p:ph type="ftr" sz="quarter" idx="40"/>
          </p:nvPr>
        </p:nvSpPr>
        <p:spPr/>
        <p:txBody>
          <a:bodyPr/>
          <a:lstStyle/>
          <a:p>
            <a:endParaRPr lang="en-US" noProof="0"/>
          </a:p>
        </p:txBody>
      </p:sp>
      <p:sp>
        <p:nvSpPr>
          <p:cNvPr id="10" name="Slide Number Placeholder 9">
            <a:extLst>
              <a:ext uri="{FF2B5EF4-FFF2-40B4-BE49-F238E27FC236}">
                <a16:creationId xmlns:a16="http://schemas.microsoft.com/office/drawing/2014/main" id="{04C76036-CCBD-B710-E69C-84F20C3664F9}"/>
              </a:ext>
              <a:ext uri="{C183D7F6-B498-43B3-948B-1728B52AA6E4}">
                <adec:decorative xmlns:adec="http://schemas.microsoft.com/office/drawing/2017/decorative" val="1"/>
              </a:ext>
            </a:extLst>
          </p:cNvPr>
          <p:cNvSpPr>
            <a:spLocks noGrp="1"/>
          </p:cNvSpPr>
          <p:nvPr userDrawn="1">
            <p:ph type="sldNum" sz="quarter" idx="39"/>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043597519"/>
      </p:ext>
    </p:extLst>
  </p:cSld>
  <p:clrMapOvr>
    <a:masterClrMapping/>
  </p:clrMapOvr>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Read Only 5">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r>
              <a:rPr lang="en-US" sz="16600">
                <a:solidFill>
                  <a:schemeClr val="bg1"/>
                </a:solidFill>
              </a:rPr>
              <a:t>Divider layouts</a:t>
            </a:r>
          </a:p>
        </p:txBody>
      </p:sp>
    </p:spTree>
    <p:extLst>
      <p:ext uri="{BB962C8B-B14F-4D97-AF65-F5344CB8AC3E}">
        <p14:creationId xmlns:p14="http://schemas.microsoft.com/office/powerpoint/2010/main" val="3363925689"/>
      </p:ext>
    </p:extLst>
  </p:cSld>
  <p:clrMapOvr>
    <a:masterClrMapping/>
  </p:clrMapOvr>
  <p:transition/>
  <p:extLst>
    <p:ext uri="{DCECCB84-F9BA-43D5-87BE-67443E8EF086}">
      <p15:sldGuideLst xmlns:p15="http://schemas.microsoft.com/office/powerpoint/2012/main"/>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Section header A - background imag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1155DEE0-8370-E943-9B2D-42BE4FA5B4B4}"/>
              </a:ext>
            </a:extLst>
          </p:cNvPr>
          <p:cNvSpPr>
            <a:spLocks noGrp="1"/>
          </p:cNvSpPr>
          <p:nvPr>
            <p:ph type="title" hasCustomPrompt="1"/>
          </p:nvPr>
        </p:nvSpPr>
        <p:spPr bwMode="white">
          <a:xfrm>
            <a:off x="6477000" y="2088000"/>
            <a:ext cx="3810000" cy="1551311"/>
          </a:xfrm>
        </p:spPr>
        <p:txBody>
          <a:bodyPr>
            <a:noAutofit/>
          </a:bodyPr>
          <a:lstStyle>
            <a:lvl1pPr>
              <a:lnSpc>
                <a:spcPct val="90000"/>
              </a:lnSpc>
              <a:defRPr sz="4400">
                <a:solidFill>
                  <a:schemeClr val="tx1"/>
                </a:solidFill>
              </a:defRPr>
            </a:lvl1pPr>
          </a:lstStyle>
          <a:p>
            <a:r>
              <a:rPr lang="en-US" noProof="0" dirty="0"/>
              <a:t>Section cover title </a:t>
            </a:r>
          </a:p>
        </p:txBody>
      </p:sp>
      <p:sp>
        <p:nvSpPr>
          <p:cNvPr id="14" name="Text placeholder for subtitle">
            <a:extLst>
              <a:ext uri="{FF2B5EF4-FFF2-40B4-BE49-F238E27FC236}">
                <a16:creationId xmlns:a16="http://schemas.microsoft.com/office/drawing/2014/main" id="{E9522A59-F2EE-EC4A-B6B5-F01CEA5BDA27}"/>
              </a:ext>
            </a:extLst>
          </p:cNvPr>
          <p:cNvSpPr>
            <a:spLocks noGrp="1"/>
          </p:cNvSpPr>
          <p:nvPr>
            <p:ph type="body" sz="quarter" idx="13" hasCustomPrompt="1"/>
          </p:nvPr>
        </p:nvSpPr>
        <p:spPr bwMode="white">
          <a:xfrm>
            <a:off x="6477000" y="4059936"/>
            <a:ext cx="3810000" cy="905256"/>
          </a:xfrm>
          <a:prstGeom prst="rect">
            <a:avLst/>
          </a:prstGeom>
        </p:spPr>
        <p:txBody>
          <a:bodyPr lIns="0" tIns="0" rIns="0" bIns="0">
            <a:noAutofit/>
          </a:bodyPr>
          <a:lstStyle>
            <a:lvl1pPr marL="0" indent="0">
              <a:spcBef>
                <a:spcPts val="0"/>
              </a:spcBef>
              <a:buNone/>
              <a:defRPr sz="2400">
                <a:solidFill>
                  <a:schemeClr val="tx1"/>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noProof="0"/>
              <a:t>Click to add subtitle, if required</a:t>
            </a:r>
          </a:p>
        </p:txBody>
      </p:sp>
      <p:sp>
        <p:nvSpPr>
          <p:cNvPr id="11" name="Picture Placeholder 10">
            <a:extLst>
              <a:ext uri="{FF2B5EF4-FFF2-40B4-BE49-F238E27FC236}">
                <a16:creationId xmlns:a16="http://schemas.microsoft.com/office/drawing/2014/main" id="{F1AE6815-8A45-F99C-1904-333632F4440E}"/>
              </a:ext>
              <a:ext uri="{C183D7F6-B498-43B3-948B-1728B52AA6E4}">
                <adec:decorative xmlns:adec="http://schemas.microsoft.com/office/drawing/2017/decorative" val="1"/>
              </a:ext>
            </a:extLst>
          </p:cNvPr>
          <p:cNvSpPr>
            <a:spLocks noGrp="1"/>
          </p:cNvSpPr>
          <p:nvPr>
            <p:ph type="pic" sz="quarter" idx="14" hasCustomPrompt="1"/>
          </p:nvPr>
        </p:nvSpPr>
        <p:spPr>
          <a:xfrm>
            <a:off x="766762" y="765175"/>
            <a:ext cx="10671048" cy="5327650"/>
          </a:xfrm>
          <a:custGeom>
            <a:avLst/>
            <a:gdLst>
              <a:gd name="connsiteX0" fmla="*/ 5329238 w 10671048"/>
              <a:gd name="connsiteY0" fmla="*/ 763587 h 5327650"/>
              <a:gd name="connsiteX1" fmla="*/ 5329238 w 10671048"/>
              <a:gd name="connsiteY1" fmla="*/ 4569222 h 5327650"/>
              <a:gd name="connsiteX2" fmla="*/ 9893133 w 10671048"/>
              <a:gd name="connsiteY2" fmla="*/ 4569222 h 5327650"/>
              <a:gd name="connsiteX3" fmla="*/ 9893133 w 10671048"/>
              <a:gd name="connsiteY3" fmla="*/ 763587 h 5327650"/>
              <a:gd name="connsiteX4" fmla="*/ 0 w 10671048"/>
              <a:gd name="connsiteY4" fmla="*/ 0 h 5327650"/>
              <a:gd name="connsiteX5" fmla="*/ 10671048 w 10671048"/>
              <a:gd name="connsiteY5" fmla="*/ 0 h 5327650"/>
              <a:gd name="connsiteX6" fmla="*/ 10671048 w 10671048"/>
              <a:gd name="connsiteY6" fmla="*/ 5327650 h 5327650"/>
              <a:gd name="connsiteX7" fmla="*/ 0 w 10671048"/>
              <a:gd name="connsiteY7" fmla="*/ 5327650 h 532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71048" h="5327650">
                <a:moveTo>
                  <a:pt x="5329238" y="763587"/>
                </a:moveTo>
                <a:lnTo>
                  <a:pt x="5329238" y="4569222"/>
                </a:lnTo>
                <a:lnTo>
                  <a:pt x="9893133" y="4569222"/>
                </a:lnTo>
                <a:lnTo>
                  <a:pt x="9893133" y="763587"/>
                </a:lnTo>
                <a:close/>
                <a:moveTo>
                  <a:pt x="0" y="0"/>
                </a:moveTo>
                <a:lnTo>
                  <a:pt x="10671048" y="0"/>
                </a:lnTo>
                <a:lnTo>
                  <a:pt x="10671048" y="5327650"/>
                </a:lnTo>
                <a:lnTo>
                  <a:pt x="0" y="5327650"/>
                </a:lnTo>
                <a:close/>
              </a:path>
            </a:pathLst>
          </a:custGeom>
        </p:spPr>
        <p:txBody>
          <a:bodyPr wrap="square">
            <a:noAutofit/>
          </a:bodyPr>
          <a:lstStyle>
            <a:lvl1pPr marL="0" indent="0">
              <a:buNone/>
              <a:defRPr sz="1800">
                <a:sym typeface="Wingdings" panose="05000000000000000000" pitchFamily="2" charset="2"/>
              </a:defRPr>
            </a:lvl1pPr>
          </a:lstStyle>
          <a:p>
            <a:r>
              <a:rPr lang="en-US" noProof="0" dirty="0"/>
              <a:t>Click icon to add image. Images are available to download from the Brand Source image library  brand.cgi.com</a:t>
            </a:r>
          </a:p>
        </p:txBody>
      </p:sp>
      <p:sp>
        <p:nvSpPr>
          <p:cNvPr id="4" name="TextBox 3">
            <a:extLst>
              <a:ext uri="{FF2B5EF4-FFF2-40B4-BE49-F238E27FC236}">
                <a16:creationId xmlns:a16="http://schemas.microsoft.com/office/drawing/2014/main" id="{AD10A3FE-3C0F-1B27-1805-00E649F94E45}"/>
              </a:ext>
              <a:ext uri="{C183D7F6-B498-43B3-948B-1728B52AA6E4}">
                <adec:decorative xmlns:adec="http://schemas.microsoft.com/office/drawing/2017/decorative" val="1"/>
              </a:ext>
            </a:extLst>
          </p:cNvPr>
          <p:cNvSpPr txBox="1">
            <a:spLocks/>
          </p:cNvSpPr>
          <p:nvPr/>
        </p:nvSpPr>
        <p:spPr>
          <a:xfrm>
            <a:off x="6096000" y="1528762"/>
            <a:ext cx="4572000" cy="117087"/>
          </a:xfrm>
          <a:prstGeom prst="rect">
            <a:avLst/>
          </a:prstGeom>
          <a:gradFill>
            <a:gsLst>
              <a:gs pos="60000">
                <a:srgbClr val="A82465"/>
              </a:gs>
              <a:gs pos="0">
                <a:srgbClr val="E31937"/>
              </a:gs>
              <a:gs pos="100000">
                <a:srgbClr val="5236AB"/>
              </a:gs>
            </a:gsLst>
            <a:lin ang="10800000" scaled="0"/>
          </a:gradFill>
        </p:spPr>
        <p:txBody>
          <a:bodyPr vert="horz" wrap="square" lIns="0" tIns="0" rIns="0" bIns="0" rtlCol="0" anchor="t" anchorCtr="0">
            <a:normAutofit fontScale="47500" lnSpcReduction="20000"/>
          </a:bodyPr>
          <a:lstStyle/>
          <a:p>
            <a:pPr algn="l"/>
            <a:endParaRPr lang="en-US" noProof="0"/>
          </a:p>
        </p:txBody>
      </p:sp>
      <p:sp>
        <p:nvSpPr>
          <p:cNvPr id="2" name="Footer Placeholder 1">
            <a:extLst>
              <a:ext uri="{FF2B5EF4-FFF2-40B4-BE49-F238E27FC236}">
                <a16:creationId xmlns:a16="http://schemas.microsoft.com/office/drawing/2014/main" id="{ED650254-1B0A-F928-CE1E-0FC2FC32A2F3}"/>
              </a:ext>
              <a:ext uri="{C183D7F6-B498-43B3-948B-1728B52AA6E4}">
                <adec:decorative xmlns:adec="http://schemas.microsoft.com/office/drawing/2017/decorative" val="1"/>
              </a:ext>
            </a:extLst>
          </p:cNvPr>
          <p:cNvSpPr>
            <a:spLocks noGrp="1"/>
          </p:cNvSpPr>
          <p:nvPr>
            <p:ph type="ftr" sz="quarter" idx="18"/>
          </p:nvPr>
        </p:nvSpPr>
        <p:spPr/>
        <p:txBody>
          <a:bodyPr/>
          <a:lstStyle/>
          <a:p>
            <a:endParaRPr lang="en-US" noProof="0"/>
          </a:p>
        </p:txBody>
      </p:sp>
      <p:sp>
        <p:nvSpPr>
          <p:cNvPr id="17" name="Slide Number Placeholder 16">
            <a:extLst>
              <a:ext uri="{FF2B5EF4-FFF2-40B4-BE49-F238E27FC236}">
                <a16:creationId xmlns:a16="http://schemas.microsoft.com/office/drawing/2014/main" id="{0A5518B4-A5E0-02ED-0A2C-41BAAE12CE5D}"/>
              </a:ext>
              <a:ext uri="{C183D7F6-B498-43B3-948B-1728B52AA6E4}">
                <adec:decorative xmlns:adec="http://schemas.microsoft.com/office/drawing/2017/decorative" val="1"/>
              </a:ext>
            </a:extLst>
          </p:cNvPr>
          <p:cNvSpPr>
            <a:spLocks noGrp="1"/>
          </p:cNvSpPr>
          <p:nvPr>
            <p:ph type="sldNum" sz="quarter" idx="17"/>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731680709"/>
      </p:ext>
    </p:extLst>
  </p:cSld>
  <p:clrMapOvr>
    <a:masterClrMapping/>
  </p:clrMapOvr>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header B - background imag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1155DEE0-8370-E943-9B2D-42BE4FA5B4B4}"/>
              </a:ext>
            </a:extLst>
          </p:cNvPr>
          <p:cNvSpPr>
            <a:spLocks noGrp="1"/>
          </p:cNvSpPr>
          <p:nvPr>
            <p:ph type="title" hasCustomPrompt="1"/>
          </p:nvPr>
        </p:nvSpPr>
        <p:spPr bwMode="white">
          <a:xfrm>
            <a:off x="1912142" y="2088000"/>
            <a:ext cx="3802858" cy="1551311"/>
          </a:xfrm>
        </p:spPr>
        <p:txBody>
          <a:bodyPr>
            <a:noAutofit/>
          </a:bodyPr>
          <a:lstStyle>
            <a:lvl1pPr>
              <a:lnSpc>
                <a:spcPct val="90000"/>
              </a:lnSpc>
              <a:defRPr sz="4400">
                <a:solidFill>
                  <a:schemeClr val="tx1"/>
                </a:solidFill>
              </a:defRPr>
            </a:lvl1pPr>
          </a:lstStyle>
          <a:p>
            <a:r>
              <a:rPr lang="en-US" noProof="0" dirty="0"/>
              <a:t>Section cover title </a:t>
            </a:r>
          </a:p>
        </p:txBody>
      </p:sp>
      <p:sp>
        <p:nvSpPr>
          <p:cNvPr id="14" name="Text placeholder for subtitle">
            <a:extLst>
              <a:ext uri="{FF2B5EF4-FFF2-40B4-BE49-F238E27FC236}">
                <a16:creationId xmlns:a16="http://schemas.microsoft.com/office/drawing/2014/main" id="{E9522A59-F2EE-EC4A-B6B5-F01CEA5BDA27}"/>
              </a:ext>
            </a:extLst>
          </p:cNvPr>
          <p:cNvSpPr>
            <a:spLocks noGrp="1"/>
          </p:cNvSpPr>
          <p:nvPr>
            <p:ph type="body" sz="quarter" idx="13" hasCustomPrompt="1"/>
          </p:nvPr>
        </p:nvSpPr>
        <p:spPr bwMode="white">
          <a:xfrm>
            <a:off x="1912142" y="4063851"/>
            <a:ext cx="3802857" cy="905257"/>
          </a:xfrm>
          <a:prstGeom prst="rect">
            <a:avLst/>
          </a:prstGeom>
        </p:spPr>
        <p:txBody>
          <a:bodyPr lIns="0" tIns="0" rIns="0" bIns="0">
            <a:noAutofit/>
          </a:bodyPr>
          <a:lstStyle>
            <a:lvl1pPr marL="0" indent="0">
              <a:spcBef>
                <a:spcPts val="0"/>
              </a:spcBef>
              <a:buNone/>
              <a:defRPr sz="2400">
                <a:solidFill>
                  <a:schemeClr val="tx1"/>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noProof="0"/>
              <a:t>Click to add subtitle, if required</a:t>
            </a:r>
          </a:p>
        </p:txBody>
      </p:sp>
      <p:sp>
        <p:nvSpPr>
          <p:cNvPr id="11" name="Picture Placeholder 10">
            <a:extLst>
              <a:ext uri="{FF2B5EF4-FFF2-40B4-BE49-F238E27FC236}">
                <a16:creationId xmlns:a16="http://schemas.microsoft.com/office/drawing/2014/main" id="{11EC659F-4DD1-D9DE-261B-10246EEE847C}"/>
              </a:ext>
              <a:ext uri="{C183D7F6-B498-43B3-948B-1728B52AA6E4}">
                <adec:decorative xmlns:adec="http://schemas.microsoft.com/office/drawing/2017/decorative" val="1"/>
              </a:ext>
            </a:extLst>
          </p:cNvPr>
          <p:cNvSpPr>
            <a:spLocks noGrp="1"/>
          </p:cNvSpPr>
          <p:nvPr>
            <p:ph type="pic" sz="quarter" idx="14" hasCustomPrompt="1"/>
          </p:nvPr>
        </p:nvSpPr>
        <p:spPr>
          <a:xfrm>
            <a:off x="762027" y="765175"/>
            <a:ext cx="10671048" cy="5327650"/>
          </a:xfrm>
          <a:custGeom>
            <a:avLst/>
            <a:gdLst>
              <a:gd name="connsiteX0" fmla="*/ 769115 w 10671048"/>
              <a:gd name="connsiteY0" fmla="*/ 761419 h 5327650"/>
              <a:gd name="connsiteX1" fmla="*/ 769115 w 10671048"/>
              <a:gd name="connsiteY1" fmla="*/ 4562873 h 5327650"/>
              <a:gd name="connsiteX2" fmla="*/ 5333972 w 10671048"/>
              <a:gd name="connsiteY2" fmla="*/ 4562873 h 5327650"/>
              <a:gd name="connsiteX3" fmla="*/ 5333972 w 10671048"/>
              <a:gd name="connsiteY3" fmla="*/ 761419 h 5327650"/>
              <a:gd name="connsiteX4" fmla="*/ 0 w 10671048"/>
              <a:gd name="connsiteY4" fmla="*/ 0 h 5327650"/>
              <a:gd name="connsiteX5" fmla="*/ 10671048 w 10671048"/>
              <a:gd name="connsiteY5" fmla="*/ 0 h 5327650"/>
              <a:gd name="connsiteX6" fmla="*/ 10671048 w 10671048"/>
              <a:gd name="connsiteY6" fmla="*/ 5327650 h 5327650"/>
              <a:gd name="connsiteX7" fmla="*/ 0 w 10671048"/>
              <a:gd name="connsiteY7" fmla="*/ 5327650 h 532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71048" h="5327650">
                <a:moveTo>
                  <a:pt x="769115" y="761419"/>
                </a:moveTo>
                <a:lnTo>
                  <a:pt x="769115" y="4562873"/>
                </a:lnTo>
                <a:lnTo>
                  <a:pt x="5333972" y="4562873"/>
                </a:lnTo>
                <a:lnTo>
                  <a:pt x="5333972" y="761419"/>
                </a:lnTo>
                <a:close/>
                <a:moveTo>
                  <a:pt x="0" y="0"/>
                </a:moveTo>
                <a:lnTo>
                  <a:pt x="10671048" y="0"/>
                </a:lnTo>
                <a:lnTo>
                  <a:pt x="10671048" y="5327650"/>
                </a:lnTo>
                <a:lnTo>
                  <a:pt x="0" y="5327650"/>
                </a:lnTo>
                <a:close/>
              </a:path>
            </a:pathLst>
          </a:custGeom>
        </p:spPr>
        <p:txBody>
          <a:bodyPr wrap="square">
            <a:noAutofit/>
          </a:bodyPr>
          <a:lstStyle>
            <a:lvl1pPr marL="0" indent="0">
              <a:buFont typeface="Arial" panose="020B0604020202020204" pitchFamily="34" charset="0"/>
              <a:buNone/>
              <a:defRPr sz="1800">
                <a:sym typeface="Wingdings" panose="05000000000000000000" pitchFamily="2" charset="2"/>
              </a:defRPr>
            </a:lvl1pPr>
          </a:lstStyle>
          <a:p>
            <a:r>
              <a:rPr lang="en-US" noProof="0" dirty="0"/>
              <a:t>Click icon to add image. Images are available to download from the Brand Source image library  </a:t>
            </a:r>
            <a:r>
              <a:rPr lang="en-US" noProof="0" dirty="0" err="1"/>
              <a:t>brand.cgi.com</a:t>
            </a:r>
            <a:endParaRPr lang="en-US" noProof="0" dirty="0"/>
          </a:p>
        </p:txBody>
      </p:sp>
      <p:sp>
        <p:nvSpPr>
          <p:cNvPr id="4" name="TextBox 3">
            <a:extLst>
              <a:ext uri="{FF2B5EF4-FFF2-40B4-BE49-F238E27FC236}">
                <a16:creationId xmlns:a16="http://schemas.microsoft.com/office/drawing/2014/main" id="{AD10A3FE-3C0F-1B27-1805-00E649F94E45}"/>
              </a:ext>
              <a:ext uri="{C183D7F6-B498-43B3-948B-1728B52AA6E4}">
                <adec:decorative xmlns:adec="http://schemas.microsoft.com/office/drawing/2017/decorative" val="1"/>
              </a:ext>
            </a:extLst>
          </p:cNvPr>
          <p:cNvSpPr txBox="1">
            <a:spLocks/>
          </p:cNvSpPr>
          <p:nvPr/>
        </p:nvSpPr>
        <p:spPr>
          <a:xfrm>
            <a:off x="1531143" y="1526593"/>
            <a:ext cx="4564857" cy="117087"/>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7500" lnSpcReduction="20000"/>
          </a:bodyPr>
          <a:lstStyle/>
          <a:p>
            <a:pPr algn="l"/>
            <a:endParaRPr lang="en-US" noProof="0"/>
          </a:p>
        </p:txBody>
      </p:sp>
      <p:sp>
        <p:nvSpPr>
          <p:cNvPr id="2" name="Footer Placeholder 1">
            <a:extLst>
              <a:ext uri="{FF2B5EF4-FFF2-40B4-BE49-F238E27FC236}">
                <a16:creationId xmlns:a16="http://schemas.microsoft.com/office/drawing/2014/main" id="{0C83EDC1-A4B2-4587-8881-13D92EBF26F1}"/>
              </a:ext>
              <a:ext uri="{C183D7F6-B498-43B3-948B-1728B52AA6E4}">
                <adec:decorative xmlns:adec="http://schemas.microsoft.com/office/drawing/2017/decorative" val="1"/>
              </a:ext>
            </a:extLst>
          </p:cNvPr>
          <p:cNvSpPr>
            <a:spLocks noGrp="1"/>
          </p:cNvSpPr>
          <p:nvPr>
            <p:ph type="ftr" sz="quarter" idx="18"/>
          </p:nvPr>
        </p:nvSpPr>
        <p:spPr/>
        <p:txBody>
          <a:bodyPr/>
          <a:lstStyle/>
          <a:p>
            <a:endParaRPr lang="en-US" noProof="0"/>
          </a:p>
        </p:txBody>
      </p:sp>
      <p:sp>
        <p:nvSpPr>
          <p:cNvPr id="8" name="Slide Number Placeholder 7">
            <a:extLst>
              <a:ext uri="{FF2B5EF4-FFF2-40B4-BE49-F238E27FC236}">
                <a16:creationId xmlns:a16="http://schemas.microsoft.com/office/drawing/2014/main" id="{3BA559EC-71D7-D38C-E651-02ABB03A47D6}"/>
              </a:ext>
              <a:ext uri="{C183D7F6-B498-43B3-948B-1728B52AA6E4}">
                <adec:decorative xmlns:adec="http://schemas.microsoft.com/office/drawing/2017/decorative" val="1"/>
              </a:ext>
            </a:extLst>
          </p:cNvPr>
          <p:cNvSpPr>
            <a:spLocks noGrp="1"/>
          </p:cNvSpPr>
          <p:nvPr>
            <p:ph type="sldNum" sz="quarter" idx="17"/>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68938101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ection header 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C605EF0-E4DC-2A4A-909F-D231546F9524}"/>
              </a:ext>
            </a:extLst>
          </p:cNvPr>
          <p:cNvSpPr>
            <a:spLocks noGrp="1"/>
          </p:cNvSpPr>
          <p:nvPr>
            <p:ph type="title" hasCustomPrompt="1"/>
          </p:nvPr>
        </p:nvSpPr>
        <p:spPr bwMode="white">
          <a:xfrm>
            <a:off x="767849" y="635964"/>
            <a:ext cx="6090151" cy="2226506"/>
          </a:xfrm>
        </p:spPr>
        <p:txBody>
          <a:bodyPr>
            <a:noAutofit/>
          </a:bodyPr>
          <a:lstStyle>
            <a:lvl1pPr>
              <a:defRPr sz="4800">
                <a:solidFill>
                  <a:schemeClr val="bg1"/>
                </a:solidFill>
              </a:defRPr>
            </a:lvl1pPr>
          </a:lstStyle>
          <a:p>
            <a:r>
              <a:rPr lang="en-US" noProof="0"/>
              <a:t>Section divider slide – click to add title </a:t>
            </a:r>
          </a:p>
        </p:txBody>
      </p:sp>
      <p:sp>
        <p:nvSpPr>
          <p:cNvPr id="13" name="Subtitle 2"/>
          <p:cNvSpPr>
            <a:spLocks noGrp="1"/>
          </p:cNvSpPr>
          <p:nvPr>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sp>
        <p:nvSpPr>
          <p:cNvPr id="2" name="Footer Placeholder 1">
            <a:extLst>
              <a:ext uri="{FF2B5EF4-FFF2-40B4-BE49-F238E27FC236}">
                <a16:creationId xmlns:a16="http://schemas.microsoft.com/office/drawing/2014/main" id="{D2588DA8-BB1F-017C-4B48-DD35E9D72041}"/>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6" name="Slide Number Placeholder 5">
            <a:extLst>
              <a:ext uri="{FF2B5EF4-FFF2-40B4-BE49-F238E27FC236}">
                <a16:creationId xmlns:a16="http://schemas.microsoft.com/office/drawing/2014/main" id="{059168B5-3C81-D649-A62C-3E51DDE9147E}"/>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426164710"/>
      </p:ext>
    </p:extLst>
  </p:cSld>
  <p:clrMapOvr>
    <a:masterClrMapping/>
  </p:clrMapOvr>
  <p:transition/>
  <p:extLst>
    <p:ext uri="{DCECCB84-F9BA-43D5-87BE-67443E8EF086}">
      <p15:sldGuideLst xmlns:p15="http://schemas.microsoft.com/office/powerpoint/2012/main"/>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Section header B">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C605EF0-E4DC-2A4A-909F-D231546F9524}"/>
              </a:ext>
            </a:extLst>
          </p:cNvPr>
          <p:cNvSpPr>
            <a:spLocks noGrp="1"/>
          </p:cNvSpPr>
          <p:nvPr>
            <p:ph type="title" hasCustomPrompt="1"/>
          </p:nvPr>
        </p:nvSpPr>
        <p:spPr bwMode="white">
          <a:xfrm>
            <a:off x="767849" y="635964"/>
            <a:ext cx="6090151" cy="2226506"/>
          </a:xfrm>
        </p:spPr>
        <p:txBody>
          <a:bodyPr>
            <a:noAutofit/>
          </a:bodyPr>
          <a:lstStyle>
            <a:lvl1pPr>
              <a:defRPr sz="4800">
                <a:solidFill>
                  <a:schemeClr val="bg1"/>
                </a:solidFill>
              </a:defRPr>
            </a:lvl1pPr>
          </a:lstStyle>
          <a:p>
            <a:r>
              <a:rPr lang="en-US" noProof="0"/>
              <a:t>Section divider slide – click to add title</a:t>
            </a:r>
          </a:p>
        </p:txBody>
      </p:sp>
      <p:sp>
        <p:nvSpPr>
          <p:cNvPr id="13" name="Subtitle 2"/>
          <p:cNvSpPr>
            <a:spLocks noGrp="1"/>
          </p:cNvSpPr>
          <p:nvPr>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sp>
        <p:nvSpPr>
          <p:cNvPr id="2" name="Footer Placeholder 1">
            <a:extLst>
              <a:ext uri="{FF2B5EF4-FFF2-40B4-BE49-F238E27FC236}">
                <a16:creationId xmlns:a16="http://schemas.microsoft.com/office/drawing/2014/main" id="{75106692-C87C-3807-E526-517D6A1F536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6" name="Slide Number Placeholder 5">
            <a:extLst>
              <a:ext uri="{FF2B5EF4-FFF2-40B4-BE49-F238E27FC236}">
                <a16:creationId xmlns:a16="http://schemas.microsoft.com/office/drawing/2014/main" id="{6D464952-1AE7-42B0-8B85-9881A9CDCA45}"/>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300525240"/>
      </p:ext>
    </p:extLst>
  </p:cSld>
  <p:clrMapOvr>
    <a:masterClrMapping/>
  </p:clrMapOvr>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slide –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309FD-5D17-CB60-A0D2-30CD6047E0BA}"/>
              </a:ext>
            </a:extLst>
          </p:cNvPr>
          <p:cNvSpPr>
            <a:spLocks noGrp="1"/>
          </p:cNvSpPr>
          <p:nvPr>
            <p:ph type="title" hasCustomPrompt="1"/>
          </p:nvPr>
        </p:nvSpPr>
        <p:spPr/>
        <p:txBody>
          <a:bodyPr/>
          <a:lstStyle/>
          <a:p>
            <a:r>
              <a:rPr lang="en-US"/>
              <a:t>Agenda slide layout 1 - click to add title</a:t>
            </a:r>
          </a:p>
        </p:txBody>
      </p:sp>
      <p:sp>
        <p:nvSpPr>
          <p:cNvPr id="14" name="Agenda item 1">
            <a:extLst>
              <a:ext uri="{FF2B5EF4-FFF2-40B4-BE49-F238E27FC236}">
                <a16:creationId xmlns:a16="http://schemas.microsoft.com/office/drawing/2014/main" id="{143D3174-78EC-43C1-82E0-E82ABF8D2117}"/>
              </a:ext>
            </a:extLst>
          </p:cNvPr>
          <p:cNvSpPr>
            <a:spLocks noGrp="1"/>
          </p:cNvSpPr>
          <p:nvPr>
            <p:ph type="body" sz="quarter" idx="17" hasCustomPrompt="1"/>
          </p:nvPr>
        </p:nvSpPr>
        <p:spPr>
          <a:xfrm>
            <a:off x="765737" y="2295678"/>
            <a:ext cx="1511300" cy="768364"/>
          </a:xfrm>
          <a:prstGeom prst="rect">
            <a:avLst/>
          </a:prstGeom>
        </p:spPr>
        <p:txBody>
          <a:bodyPr wrap="square" lIns="0" tIns="0" rIns="0" bIns="0">
            <a:noAutofit/>
          </a:bodyPr>
          <a:lstStyle>
            <a:lvl1pPr marL="0" marR="0" indent="0" algn="ctr" defTabSz="914400" rtl="0" eaLnBrk="1" fontAlgn="auto" latinLnBrk="0" hangingPunct="1">
              <a:lnSpc>
                <a:spcPct val="100000"/>
              </a:lnSpc>
              <a:spcBef>
                <a:spcPts val="0"/>
              </a:spcBef>
              <a:spcAft>
                <a:spcPts val="0"/>
              </a:spcAft>
              <a:buClrTx/>
              <a:buSzTx/>
              <a:buFontTx/>
              <a:buNone/>
              <a:tabLst/>
              <a:defRPr sz="36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23" name="Agenda item 1 description">
            <a:extLst>
              <a:ext uri="{FF2B5EF4-FFF2-40B4-BE49-F238E27FC236}">
                <a16:creationId xmlns:a16="http://schemas.microsoft.com/office/drawing/2014/main" id="{F0474AB2-DB08-9E4B-A6C3-760F6797669A}"/>
              </a:ext>
            </a:extLst>
          </p:cNvPr>
          <p:cNvSpPr>
            <a:spLocks noGrp="1"/>
          </p:cNvSpPr>
          <p:nvPr>
            <p:ph type="body" sz="quarter" idx="16" hasCustomPrompt="1"/>
          </p:nvPr>
        </p:nvSpPr>
        <p:spPr>
          <a:xfrm>
            <a:off x="765737" y="3183284"/>
            <a:ext cx="1511300" cy="1501606"/>
          </a:xfrm>
          <a:prstGeom prst="rect">
            <a:avLst/>
          </a:prstGeom>
        </p:spPr>
        <p:txBody>
          <a:bodyPr wrap="square" lIns="0" tIns="0" rIns="0" bIns="0">
            <a:noAutofit/>
          </a:bodyPr>
          <a:lstStyle>
            <a:lvl1pPr marL="12700" indent="-12700" algn="ctr">
              <a:buNone/>
              <a:tabLst/>
              <a:defRPr sz="1600"/>
            </a:lvl1pPr>
          </a:lstStyle>
          <a:p>
            <a:pPr algn="l"/>
            <a:r>
              <a:rPr lang="en-US" noProof="0"/>
              <a:t>Agenda item 1</a:t>
            </a:r>
          </a:p>
        </p:txBody>
      </p:sp>
      <p:sp>
        <p:nvSpPr>
          <p:cNvPr id="16" name="Agenda item 2">
            <a:extLst>
              <a:ext uri="{FF2B5EF4-FFF2-40B4-BE49-F238E27FC236}">
                <a16:creationId xmlns:a16="http://schemas.microsoft.com/office/drawing/2014/main" id="{7016648B-BC25-4821-812E-87B50C18B66F}"/>
              </a:ext>
            </a:extLst>
          </p:cNvPr>
          <p:cNvSpPr>
            <a:spLocks noGrp="1"/>
          </p:cNvSpPr>
          <p:nvPr>
            <p:ph type="body" sz="quarter" idx="19" hasCustomPrompt="1"/>
          </p:nvPr>
        </p:nvSpPr>
        <p:spPr>
          <a:xfrm>
            <a:off x="3054164" y="2295678"/>
            <a:ext cx="1508760" cy="768364"/>
          </a:xfrm>
          <a:prstGeom prst="rect">
            <a:avLst/>
          </a:prstGeom>
        </p:spPr>
        <p:txBody>
          <a:bodyPr wrap="square" lIns="0" tIns="0" rIns="0" bIns="0">
            <a:noAutofit/>
          </a:bodyPr>
          <a:lstStyle>
            <a:lvl1pPr marL="0" marR="0" indent="0" algn="ctr" defTabSz="914400" rtl="0" eaLnBrk="1" fontAlgn="auto" latinLnBrk="0" hangingPunct="1">
              <a:lnSpc>
                <a:spcPct val="100000"/>
              </a:lnSpc>
              <a:spcBef>
                <a:spcPts val="0"/>
              </a:spcBef>
              <a:spcAft>
                <a:spcPts val="0"/>
              </a:spcAft>
              <a:buClrTx/>
              <a:buSzTx/>
              <a:buFontTx/>
              <a:buNone/>
              <a:tabLst/>
              <a:defRPr sz="36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8" name="Agenda item 2 description">
            <a:extLst>
              <a:ext uri="{FF2B5EF4-FFF2-40B4-BE49-F238E27FC236}">
                <a16:creationId xmlns:a16="http://schemas.microsoft.com/office/drawing/2014/main" id="{D6910EBF-08E6-8540-896A-4B5E41727340}"/>
              </a:ext>
            </a:extLst>
          </p:cNvPr>
          <p:cNvSpPr>
            <a:spLocks noGrp="1"/>
          </p:cNvSpPr>
          <p:nvPr>
            <p:ph type="body" sz="quarter" idx="12" hasCustomPrompt="1"/>
          </p:nvPr>
        </p:nvSpPr>
        <p:spPr>
          <a:xfrm>
            <a:off x="3054799" y="3183284"/>
            <a:ext cx="1508760" cy="1501606"/>
          </a:xfrm>
          <a:prstGeom prst="rect">
            <a:avLst/>
          </a:prstGeom>
        </p:spPr>
        <p:txBody>
          <a:bodyPr wrap="square" lIns="0" tIns="0" rIns="0" bIns="0">
            <a:noAutofit/>
          </a:bodyPr>
          <a:lstStyle>
            <a:lvl1pPr marL="12700" indent="-12700" algn="ctr">
              <a:buNone/>
              <a:tabLst/>
              <a:defRPr sz="1600"/>
            </a:lvl1pPr>
          </a:lstStyle>
          <a:p>
            <a:pPr algn="l"/>
            <a:r>
              <a:rPr lang="en-US" noProof="0"/>
              <a:t>Agenda item 2</a:t>
            </a:r>
          </a:p>
        </p:txBody>
      </p:sp>
      <p:sp>
        <p:nvSpPr>
          <p:cNvPr id="17" name="Agenda item 3">
            <a:extLst>
              <a:ext uri="{FF2B5EF4-FFF2-40B4-BE49-F238E27FC236}">
                <a16:creationId xmlns:a16="http://schemas.microsoft.com/office/drawing/2014/main" id="{A6E8C51F-9054-4DBF-8A5A-59322AC4663A}"/>
              </a:ext>
            </a:extLst>
          </p:cNvPr>
          <p:cNvSpPr>
            <a:spLocks noGrp="1"/>
          </p:cNvSpPr>
          <p:nvPr>
            <p:ph type="body" sz="quarter" idx="20" hasCustomPrompt="1"/>
          </p:nvPr>
        </p:nvSpPr>
        <p:spPr>
          <a:xfrm>
            <a:off x="5340051" y="2295678"/>
            <a:ext cx="1508760" cy="768364"/>
          </a:xfrm>
          <a:prstGeom prst="rect">
            <a:avLst/>
          </a:prstGeom>
        </p:spPr>
        <p:txBody>
          <a:bodyPr wrap="square" lIns="0" tIns="0" rIns="0" bIns="0">
            <a:noAutofit/>
          </a:bodyPr>
          <a:lstStyle>
            <a:lvl1pPr marL="0" marR="0" indent="0" algn="ctr" defTabSz="914400" rtl="0" eaLnBrk="1" fontAlgn="auto" latinLnBrk="0" hangingPunct="1">
              <a:lnSpc>
                <a:spcPct val="100000"/>
              </a:lnSpc>
              <a:spcBef>
                <a:spcPts val="0"/>
              </a:spcBef>
              <a:spcAft>
                <a:spcPts val="0"/>
              </a:spcAft>
              <a:buClrTx/>
              <a:buSzTx/>
              <a:buFontTx/>
              <a:buNone/>
              <a:tabLst/>
              <a:defRPr sz="36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20" name="Agenda item 3 description">
            <a:extLst>
              <a:ext uri="{FF2B5EF4-FFF2-40B4-BE49-F238E27FC236}">
                <a16:creationId xmlns:a16="http://schemas.microsoft.com/office/drawing/2014/main" id="{59A27FAB-0B96-BC42-A996-4CFEF0565413}"/>
              </a:ext>
            </a:extLst>
          </p:cNvPr>
          <p:cNvSpPr>
            <a:spLocks noGrp="1"/>
          </p:cNvSpPr>
          <p:nvPr>
            <p:ph type="body" sz="quarter" idx="13" hasCustomPrompt="1"/>
          </p:nvPr>
        </p:nvSpPr>
        <p:spPr>
          <a:xfrm>
            <a:off x="5341321" y="3183284"/>
            <a:ext cx="1508760" cy="1501606"/>
          </a:xfrm>
          <a:prstGeom prst="rect">
            <a:avLst/>
          </a:prstGeom>
        </p:spPr>
        <p:txBody>
          <a:bodyPr wrap="square" lIns="0" tIns="0" rIns="0" bIns="0">
            <a:noAutofit/>
          </a:bodyPr>
          <a:lstStyle>
            <a:lvl1pPr marL="12700" indent="-12700" algn="ctr">
              <a:buNone/>
              <a:tabLst/>
              <a:defRPr sz="1600"/>
            </a:lvl1pPr>
          </a:lstStyle>
          <a:p>
            <a:pPr algn="l"/>
            <a:r>
              <a:rPr lang="en-US" noProof="0"/>
              <a:t>Agenda item 3</a:t>
            </a:r>
          </a:p>
        </p:txBody>
      </p:sp>
      <p:sp>
        <p:nvSpPr>
          <p:cNvPr id="18" name="Agenda item 4">
            <a:extLst>
              <a:ext uri="{FF2B5EF4-FFF2-40B4-BE49-F238E27FC236}">
                <a16:creationId xmlns:a16="http://schemas.microsoft.com/office/drawing/2014/main" id="{6FDD35C8-B77E-46BD-9338-72F9040FFA6C}"/>
              </a:ext>
            </a:extLst>
          </p:cNvPr>
          <p:cNvSpPr>
            <a:spLocks noGrp="1"/>
          </p:cNvSpPr>
          <p:nvPr>
            <p:ph type="body" sz="quarter" idx="21" hasCustomPrompt="1"/>
          </p:nvPr>
        </p:nvSpPr>
        <p:spPr>
          <a:xfrm>
            <a:off x="7625938" y="2295678"/>
            <a:ext cx="1508760" cy="768364"/>
          </a:xfrm>
          <a:prstGeom prst="rect">
            <a:avLst/>
          </a:prstGeom>
        </p:spPr>
        <p:txBody>
          <a:bodyPr wrap="square" lIns="0" tIns="0" rIns="0" bIns="0">
            <a:noAutofit/>
          </a:bodyPr>
          <a:lstStyle>
            <a:lvl1pPr marL="0" marR="0" indent="0" algn="ctr" defTabSz="914400" rtl="0" eaLnBrk="1" fontAlgn="auto" latinLnBrk="0" hangingPunct="1">
              <a:lnSpc>
                <a:spcPct val="100000"/>
              </a:lnSpc>
              <a:spcBef>
                <a:spcPts val="0"/>
              </a:spcBef>
              <a:spcAft>
                <a:spcPts val="0"/>
              </a:spcAft>
              <a:buClrTx/>
              <a:buSzTx/>
              <a:buFontTx/>
              <a:buNone/>
              <a:tabLst/>
              <a:defRPr sz="36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15" name="Agenda item 4 description">
            <a:extLst>
              <a:ext uri="{FF2B5EF4-FFF2-40B4-BE49-F238E27FC236}">
                <a16:creationId xmlns:a16="http://schemas.microsoft.com/office/drawing/2014/main" id="{DBDC3BC5-8B9E-4D7D-B022-7DC492622AFC}"/>
              </a:ext>
            </a:extLst>
          </p:cNvPr>
          <p:cNvSpPr>
            <a:spLocks noGrp="1"/>
          </p:cNvSpPr>
          <p:nvPr>
            <p:ph type="body" sz="quarter" idx="18" hasCustomPrompt="1"/>
          </p:nvPr>
        </p:nvSpPr>
        <p:spPr>
          <a:xfrm>
            <a:off x="7627843" y="3182112"/>
            <a:ext cx="1508760" cy="1501606"/>
          </a:xfrm>
          <a:prstGeom prst="rect">
            <a:avLst/>
          </a:prstGeom>
        </p:spPr>
        <p:txBody>
          <a:bodyPr wrap="square" lIns="0" tIns="0" rIns="0" bIns="0">
            <a:noAutofit/>
          </a:bodyPr>
          <a:lstStyle>
            <a:lvl1pPr marL="12700" indent="-12700" algn="ctr">
              <a:buNone/>
              <a:tabLst/>
              <a:defRPr sz="1600"/>
            </a:lvl1pPr>
          </a:lstStyle>
          <a:p>
            <a:pPr algn="l"/>
            <a:r>
              <a:rPr lang="en-US" noProof="0"/>
              <a:t>Agenda item 4</a:t>
            </a:r>
          </a:p>
        </p:txBody>
      </p:sp>
      <p:sp>
        <p:nvSpPr>
          <p:cNvPr id="19" name="Agenda item 5">
            <a:extLst>
              <a:ext uri="{FF2B5EF4-FFF2-40B4-BE49-F238E27FC236}">
                <a16:creationId xmlns:a16="http://schemas.microsoft.com/office/drawing/2014/main" id="{D47B1D04-840A-4F73-BA57-8836852239E9}"/>
              </a:ext>
            </a:extLst>
          </p:cNvPr>
          <p:cNvSpPr>
            <a:spLocks noGrp="1"/>
          </p:cNvSpPr>
          <p:nvPr>
            <p:ph type="body" sz="quarter" idx="22" hasCustomPrompt="1"/>
          </p:nvPr>
        </p:nvSpPr>
        <p:spPr>
          <a:xfrm>
            <a:off x="9911825" y="2295678"/>
            <a:ext cx="1508760" cy="768364"/>
          </a:xfrm>
          <a:prstGeom prst="rect">
            <a:avLst/>
          </a:prstGeom>
        </p:spPr>
        <p:txBody>
          <a:bodyPr wrap="square" lIns="0" tIns="0" rIns="0" bIns="0">
            <a:noAutofit/>
          </a:bodyPr>
          <a:lstStyle>
            <a:lvl1pPr marL="0" marR="0" indent="0" algn="ctr" defTabSz="914400" rtl="0" eaLnBrk="1" fontAlgn="auto" latinLnBrk="0" hangingPunct="1">
              <a:lnSpc>
                <a:spcPct val="100000"/>
              </a:lnSpc>
              <a:spcBef>
                <a:spcPts val="0"/>
              </a:spcBef>
              <a:spcAft>
                <a:spcPts val="0"/>
              </a:spcAft>
              <a:buClrTx/>
              <a:buSzTx/>
              <a:buFontTx/>
              <a:buNone/>
              <a:tabLst/>
              <a:defRPr sz="36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22" name="Agenda item 5 description">
            <a:extLst>
              <a:ext uri="{FF2B5EF4-FFF2-40B4-BE49-F238E27FC236}">
                <a16:creationId xmlns:a16="http://schemas.microsoft.com/office/drawing/2014/main" id="{C31B4DD5-B41F-BE43-A386-8B7C4CFBC95E}"/>
              </a:ext>
            </a:extLst>
          </p:cNvPr>
          <p:cNvSpPr>
            <a:spLocks noGrp="1"/>
          </p:cNvSpPr>
          <p:nvPr>
            <p:ph type="body" sz="quarter" idx="15" hasCustomPrompt="1"/>
          </p:nvPr>
        </p:nvSpPr>
        <p:spPr>
          <a:xfrm>
            <a:off x="9914365" y="3183284"/>
            <a:ext cx="1508760" cy="1501606"/>
          </a:xfrm>
          <a:prstGeom prst="rect">
            <a:avLst/>
          </a:prstGeom>
        </p:spPr>
        <p:txBody>
          <a:bodyPr wrap="square" lIns="0" tIns="0" rIns="0" bIns="0">
            <a:noAutofit/>
          </a:bodyPr>
          <a:lstStyle>
            <a:lvl1pPr marL="12700" indent="-12700" algn="ctr">
              <a:buNone/>
              <a:tabLst/>
              <a:defRPr sz="1600"/>
            </a:lvl1pPr>
          </a:lstStyle>
          <a:p>
            <a:pPr algn="l"/>
            <a:r>
              <a:rPr lang="en-US" noProof="0"/>
              <a:t>Agenda item 5</a:t>
            </a:r>
          </a:p>
        </p:txBody>
      </p:sp>
      <p:sp>
        <p:nvSpPr>
          <p:cNvPr id="4" name="Footer Placeholder 3">
            <a:extLst>
              <a:ext uri="{FF2B5EF4-FFF2-40B4-BE49-F238E27FC236}">
                <a16:creationId xmlns:a16="http://schemas.microsoft.com/office/drawing/2014/main" id="{FF42B81B-3CB7-05E5-B0F7-506A0A4CC1AE}"/>
              </a:ext>
              <a:ext uri="{C183D7F6-B498-43B3-948B-1728B52AA6E4}">
                <adec:decorative xmlns:adec="http://schemas.microsoft.com/office/drawing/2017/decorative" val="1"/>
              </a:ext>
            </a:extLst>
          </p:cNvPr>
          <p:cNvSpPr>
            <a:spLocks noGrp="1"/>
          </p:cNvSpPr>
          <p:nvPr>
            <p:ph type="ftr" sz="quarter" idx="25"/>
          </p:nvPr>
        </p:nvSpPr>
        <p:spPr/>
        <p:txBody>
          <a:bodyPr/>
          <a:lstStyle/>
          <a:p>
            <a:endParaRPr lang="en-US" noProof="0"/>
          </a:p>
        </p:txBody>
      </p:sp>
      <p:sp>
        <p:nvSpPr>
          <p:cNvPr id="3" name="Slide number placeholder 2">
            <a:extLst>
              <a:ext uri="{FF2B5EF4-FFF2-40B4-BE49-F238E27FC236}">
                <a16:creationId xmlns:a16="http://schemas.microsoft.com/office/drawing/2014/main" id="{CFA5DBCA-C3A7-554C-80CD-9B2E51986E26}"/>
              </a:ext>
              <a:ext uri="{C183D7F6-B498-43B3-948B-1728B52AA6E4}">
                <adec:decorative xmlns:adec="http://schemas.microsoft.com/office/drawing/2017/decorative" val="1"/>
              </a:ext>
            </a:extLst>
          </p:cNvPr>
          <p:cNvSpPr>
            <a:spLocks noGrp="1"/>
          </p:cNvSpPr>
          <p:nvPr>
            <p:ph type="sldNum" sz="quarter" idx="10"/>
          </p:nvPr>
        </p:nvSpPr>
        <p:spPr/>
        <p:txBody>
          <a:bodyPr>
            <a:noAutofit/>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951781620"/>
      </p:ext>
    </p:extLst>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Section header A - Cornersto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C605EF0-E4DC-2A4A-909F-D231546F9524}"/>
              </a:ext>
            </a:extLst>
          </p:cNvPr>
          <p:cNvSpPr>
            <a:spLocks noGrp="1"/>
          </p:cNvSpPr>
          <p:nvPr>
            <p:ph type="title" hasCustomPrompt="1"/>
          </p:nvPr>
        </p:nvSpPr>
        <p:spPr bwMode="white">
          <a:xfrm>
            <a:off x="767849" y="635964"/>
            <a:ext cx="6090151" cy="2226506"/>
          </a:xfrm>
        </p:spPr>
        <p:txBody>
          <a:bodyPr>
            <a:noAutofit/>
          </a:bodyPr>
          <a:lstStyle>
            <a:lvl1pPr>
              <a:defRPr sz="4800">
                <a:solidFill>
                  <a:schemeClr val="bg1"/>
                </a:solidFill>
              </a:defRPr>
            </a:lvl1pPr>
          </a:lstStyle>
          <a:p>
            <a:r>
              <a:rPr lang="en-US" noProof="0"/>
              <a:t>Section divider slide – click to add title</a:t>
            </a:r>
          </a:p>
        </p:txBody>
      </p:sp>
      <p:sp>
        <p:nvSpPr>
          <p:cNvPr id="13" name="Subtitle 2"/>
          <p:cNvSpPr>
            <a:spLocks noGrp="1"/>
          </p:cNvSpPr>
          <p:nvPr>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pic>
        <p:nvPicPr>
          <p:cNvPr id="25" name="Picture 24">
            <a:extLst>
              <a:ext uri="{FF2B5EF4-FFF2-40B4-BE49-F238E27FC236}">
                <a16:creationId xmlns:a16="http://schemas.microsoft.com/office/drawing/2014/main" id="{85DC4374-E81E-9AC6-B5B6-928E2E87F2F2}"/>
              </a:ext>
              <a:ext uri="{C183D7F6-B498-43B3-948B-1728B52AA6E4}">
                <adec:decorative xmlns:adec="http://schemas.microsoft.com/office/drawing/2017/decorative" val="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b="14857"/>
          <a:stretch/>
        </p:blipFill>
        <p:spPr>
          <a:xfrm>
            <a:off x="5943600" y="0"/>
            <a:ext cx="6248400" cy="5977126"/>
          </a:xfrm>
          <a:prstGeom prst="rect">
            <a:avLst/>
          </a:prstGeom>
        </p:spPr>
      </p:pic>
      <p:sp>
        <p:nvSpPr>
          <p:cNvPr id="2" name="Footer Placeholder 1">
            <a:extLst>
              <a:ext uri="{FF2B5EF4-FFF2-40B4-BE49-F238E27FC236}">
                <a16:creationId xmlns:a16="http://schemas.microsoft.com/office/drawing/2014/main" id="{AC493637-F6CE-4459-CCA3-59DD38DA66EE}"/>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7" name="Slide Number Placeholder 6">
            <a:extLst>
              <a:ext uri="{FF2B5EF4-FFF2-40B4-BE49-F238E27FC236}">
                <a16:creationId xmlns:a16="http://schemas.microsoft.com/office/drawing/2014/main" id="{DD5E60A9-0732-5033-81CC-B1E4E20B600A}"/>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99807827"/>
      </p:ext>
    </p:extLst>
  </p:cSld>
  <p:clrMapOvr>
    <a:masterClrMapping/>
  </p:clrMapOvr>
  <p:transition/>
  <p:extLst>
    <p:ext uri="{DCECCB84-F9BA-43D5-87BE-67443E8EF086}">
      <p15:sldGuideLst xmlns:p15="http://schemas.microsoft.com/office/powerpoint/2012/main"/>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Section header B - Cornersto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C605EF0-E4DC-2A4A-909F-D231546F9524}"/>
              </a:ext>
            </a:extLst>
          </p:cNvPr>
          <p:cNvSpPr>
            <a:spLocks noGrp="1"/>
          </p:cNvSpPr>
          <p:nvPr>
            <p:ph type="title" hasCustomPrompt="1"/>
          </p:nvPr>
        </p:nvSpPr>
        <p:spPr bwMode="white">
          <a:xfrm>
            <a:off x="767849" y="635964"/>
            <a:ext cx="6090151" cy="2226506"/>
          </a:xfrm>
        </p:spPr>
        <p:txBody>
          <a:bodyPr>
            <a:noAutofit/>
          </a:bodyPr>
          <a:lstStyle>
            <a:lvl1pPr>
              <a:defRPr sz="4800">
                <a:solidFill>
                  <a:schemeClr val="bg1"/>
                </a:solidFill>
              </a:defRPr>
            </a:lvl1pPr>
          </a:lstStyle>
          <a:p>
            <a:r>
              <a:rPr lang="en-US" noProof="0"/>
              <a:t>Section divider slide – click to add title</a:t>
            </a:r>
          </a:p>
        </p:txBody>
      </p:sp>
      <p:sp>
        <p:nvSpPr>
          <p:cNvPr id="13" name="Subtitle 2"/>
          <p:cNvSpPr>
            <a:spLocks noGrp="1"/>
          </p:cNvSpPr>
          <p:nvPr>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pic>
        <p:nvPicPr>
          <p:cNvPr id="3" name="Picture 2">
            <a:extLst>
              <a:ext uri="{C183D7F6-B498-43B3-948B-1728B52AA6E4}">
                <adec:decorative xmlns:adec="http://schemas.microsoft.com/office/drawing/2017/decorative" val="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b="14857"/>
          <a:stretch/>
        </p:blipFill>
        <p:spPr>
          <a:xfrm>
            <a:off x="5943600" y="0"/>
            <a:ext cx="6248400" cy="5977126"/>
          </a:xfrm>
          <a:prstGeom prst="rect">
            <a:avLst/>
          </a:prstGeom>
        </p:spPr>
      </p:pic>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268960216"/>
      </p:ext>
    </p:extLst>
  </p:cSld>
  <p:clrMapOvr>
    <a:masterClrMapping/>
  </p:clrMapOvr>
  <p:transition/>
  <p:extLst>
    <p:ext uri="{DCECCB84-F9BA-43D5-87BE-67443E8EF086}">
      <p15:sldGuideLst xmlns:p15="http://schemas.microsoft.com/office/powerpoint/2012/main"/>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Section header gray - Cornerston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2DDCE2-9F0E-46D3-455B-D0CFFE77DED9}"/>
              </a:ext>
              <a:ext uri="{C183D7F6-B498-43B3-948B-1728B52AA6E4}">
                <adec:decorative xmlns:adec="http://schemas.microsoft.com/office/drawing/2017/decorative" val="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b="14286"/>
          <a:stretch/>
        </p:blipFill>
        <p:spPr>
          <a:xfrm>
            <a:off x="5943600" y="1"/>
            <a:ext cx="6248400" cy="6017241"/>
          </a:xfrm>
          <a:prstGeom prst="rect">
            <a:avLst/>
          </a:prstGeom>
        </p:spPr>
      </p:pic>
      <p:sp>
        <p:nvSpPr>
          <p:cNvPr id="2" name="Footer Placeholder 1">
            <a:extLst>
              <a:ext uri="{FF2B5EF4-FFF2-40B4-BE49-F238E27FC236}">
                <a16:creationId xmlns:a16="http://schemas.microsoft.com/office/drawing/2014/main" id="{055C288E-42E3-955B-BE6D-43C5EAF9E39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7" name="Slide Number Placeholder 6">
            <a:extLst>
              <a:ext uri="{FF2B5EF4-FFF2-40B4-BE49-F238E27FC236}">
                <a16:creationId xmlns:a16="http://schemas.microsoft.com/office/drawing/2014/main" id="{10B65D35-FD44-3A23-5085-583B5C51FD60}"/>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
        <p:nvSpPr>
          <p:cNvPr id="11" name="Title 1">
            <a:extLst>
              <a:ext uri="{FF2B5EF4-FFF2-40B4-BE49-F238E27FC236}">
                <a16:creationId xmlns:a16="http://schemas.microsoft.com/office/drawing/2014/main" id="{8C605EF0-E4DC-2A4A-909F-D231546F9524}"/>
              </a:ext>
            </a:extLst>
          </p:cNvPr>
          <p:cNvSpPr>
            <a:spLocks noGrp="1"/>
          </p:cNvSpPr>
          <p:nvPr>
            <p:ph type="title" hasCustomPrompt="1"/>
          </p:nvPr>
        </p:nvSpPr>
        <p:spPr bwMode="white">
          <a:xfrm>
            <a:off x="767849" y="635964"/>
            <a:ext cx="6090151" cy="2226506"/>
          </a:xfrm>
        </p:spPr>
        <p:txBody>
          <a:bodyPr>
            <a:noAutofit/>
          </a:bodyPr>
          <a:lstStyle>
            <a:lvl1pPr>
              <a:defRPr sz="4800">
                <a:solidFill>
                  <a:schemeClr val="tx1"/>
                </a:solidFill>
              </a:defRPr>
            </a:lvl1pPr>
          </a:lstStyle>
          <a:p>
            <a:r>
              <a:rPr lang="en-US" noProof="0"/>
              <a:t>Section divider slide – click to add title</a:t>
            </a:r>
          </a:p>
        </p:txBody>
      </p:sp>
      <p:sp>
        <p:nvSpPr>
          <p:cNvPr id="13" name="Subtitle 2"/>
          <p:cNvSpPr>
            <a:spLocks noGrp="1"/>
          </p:cNvSpPr>
          <p:nvPr>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spTree>
    <p:extLst>
      <p:ext uri="{BB962C8B-B14F-4D97-AF65-F5344CB8AC3E}">
        <p14:creationId xmlns:p14="http://schemas.microsoft.com/office/powerpoint/2010/main" val="3691103152"/>
      </p:ext>
    </p:extLst>
  </p:cSld>
  <p:clrMapOvr>
    <a:masterClrMapping/>
  </p:clrMapOvr>
  <p:transition/>
  <p:extLst>
    <p:ext uri="{DCECCB84-F9BA-43D5-87BE-67443E8EF086}">
      <p15:sldGuideLst xmlns:p15="http://schemas.microsoft.com/office/powerpoint/2012/main"/>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Section header white - Cornerstone">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088167-3D6D-5E6C-DA5E-C3277ED46067}"/>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14286"/>
          <a:stretch/>
        </p:blipFill>
        <p:spPr>
          <a:xfrm>
            <a:off x="5943516" y="0"/>
            <a:ext cx="6248400" cy="6017407"/>
          </a:xfrm>
          <a:prstGeom prst="rect">
            <a:avLst/>
          </a:prstGeom>
        </p:spPr>
      </p:pic>
      <p:sp>
        <p:nvSpPr>
          <p:cNvPr id="2" name="Footer Placeholder 1">
            <a:extLst>
              <a:ext uri="{FF2B5EF4-FFF2-40B4-BE49-F238E27FC236}">
                <a16:creationId xmlns:a16="http://schemas.microsoft.com/office/drawing/2014/main" id="{9542A8DC-D6A9-AE1E-4B2D-94EA32AFA271}"/>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31BB1A83-0CD4-B8FB-3185-33E9395D09FB}"/>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
        <p:nvSpPr>
          <p:cNvPr id="11" name="Title 1">
            <a:extLst>
              <a:ext uri="{FF2B5EF4-FFF2-40B4-BE49-F238E27FC236}">
                <a16:creationId xmlns:a16="http://schemas.microsoft.com/office/drawing/2014/main" id="{8C605EF0-E4DC-2A4A-909F-D231546F9524}"/>
              </a:ext>
            </a:extLst>
          </p:cNvPr>
          <p:cNvSpPr>
            <a:spLocks noGrp="1"/>
          </p:cNvSpPr>
          <p:nvPr userDrawn="1">
            <p:ph type="title" hasCustomPrompt="1"/>
          </p:nvPr>
        </p:nvSpPr>
        <p:spPr bwMode="white">
          <a:xfrm>
            <a:off x="767849" y="635964"/>
            <a:ext cx="6090151" cy="2226506"/>
          </a:xfrm>
        </p:spPr>
        <p:txBody>
          <a:bodyPr>
            <a:noAutofit/>
          </a:bodyPr>
          <a:lstStyle>
            <a:lvl1pPr>
              <a:defRPr sz="4800">
                <a:solidFill>
                  <a:schemeClr val="tx1"/>
                </a:solidFill>
              </a:defRPr>
            </a:lvl1pPr>
          </a:lstStyle>
          <a:p>
            <a:r>
              <a:rPr lang="en-US" noProof="0"/>
              <a:t>Section divider slide – click to add title</a:t>
            </a:r>
          </a:p>
        </p:txBody>
      </p:sp>
      <p:sp>
        <p:nvSpPr>
          <p:cNvPr id="13" name="Subtitle 2"/>
          <p:cNvSpPr>
            <a:spLocks noGrp="1"/>
          </p:cNvSpPr>
          <p:nvPr userDrawn="1">
            <p:ph type="subTitle" idx="1" hasCustomPrompt="1"/>
          </p:nvPr>
        </p:nvSpPr>
        <p:spPr bwMode="white">
          <a:xfrm>
            <a:off x="775705" y="3119636"/>
            <a:ext cx="6082295" cy="2051078"/>
          </a:xfrm>
          <a:prstGeom prst="rect">
            <a:avLst/>
          </a:prstGeom>
        </p:spPr>
        <p:txBody>
          <a:bodyPr lIns="0" tIns="0" rIns="0" bIns="0" anchor="t" anchorCtr="0">
            <a:noAutofit/>
          </a:bodyPr>
          <a:lstStyle>
            <a:lvl1pPr marL="0" indent="0" algn="l">
              <a:spcBef>
                <a:spcPct val="0"/>
              </a:spcBef>
              <a:buNone/>
              <a:defRPr sz="2400" b="1">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add subtitle, if required</a:t>
            </a:r>
          </a:p>
        </p:txBody>
      </p:sp>
    </p:spTree>
    <p:extLst>
      <p:ext uri="{BB962C8B-B14F-4D97-AF65-F5344CB8AC3E}">
        <p14:creationId xmlns:p14="http://schemas.microsoft.com/office/powerpoint/2010/main" val="428093006"/>
      </p:ext>
    </p:extLst>
  </p:cSld>
  <p:clrMapOvr>
    <a:masterClrMapping/>
  </p:clrMapOvr>
  <p:transition/>
  <p:extLst>
    <p:ext uri="{DCECCB84-F9BA-43D5-87BE-67443E8EF086}">
      <p15:sldGuideLst xmlns:p15="http://schemas.microsoft.com/office/powerpoint/2012/main"/>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Read Only 6">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r>
              <a:rPr lang="en-US" sz="16600" noProof="0">
                <a:solidFill>
                  <a:schemeClr val="bg1"/>
                </a:solidFill>
              </a:rPr>
              <a:t>Closing layouts</a:t>
            </a:r>
            <a:endParaRPr lang="en-US" sz="16600">
              <a:solidFill>
                <a:schemeClr val="bg1"/>
              </a:solidFill>
            </a:endParaRPr>
          </a:p>
        </p:txBody>
      </p:sp>
    </p:spTree>
    <p:extLst>
      <p:ext uri="{BB962C8B-B14F-4D97-AF65-F5344CB8AC3E}">
        <p14:creationId xmlns:p14="http://schemas.microsoft.com/office/powerpoint/2010/main" val="678054219"/>
      </p:ext>
    </p:extLst>
  </p:cSld>
  <p:clrMapOvr>
    <a:masterClrMapping/>
  </p:clrMapOvr>
  <p:transition/>
  <p:extLst>
    <p:ext uri="{DCECCB84-F9BA-43D5-87BE-67443E8EF086}">
      <p15:sldGuideLst xmlns:p15="http://schemas.microsoft.com/office/powerpoint/2012/main"/>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losing slide A – Cornerstone bkg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116B254F-7AF8-F46D-A858-71F2ECB98139}"/>
              </a:ext>
            </a:extLst>
          </p:cNvPr>
          <p:cNvSpPr>
            <a:spLocks noGrp="1"/>
          </p:cNvSpPr>
          <p:nvPr>
            <p:ph type="title" hasCustomPrompt="1"/>
          </p:nvPr>
        </p:nvSpPr>
        <p:spPr>
          <a:xfrm>
            <a:off x="1524000" y="1892808"/>
            <a:ext cx="9144000" cy="576072"/>
          </a:xfrm>
        </p:spPr>
        <p:txBody>
          <a:bodyPr anchor="ctr" anchorCtr="0">
            <a:normAutofit/>
          </a:bodyPr>
          <a:lstStyle>
            <a:lvl1pPr algn="ctr">
              <a:defRPr sz="2400" b="1">
                <a:solidFill>
                  <a:sysClr val="windowText" lastClr="000000"/>
                </a:solidFill>
              </a:defRPr>
            </a:lvl1pPr>
          </a:lstStyle>
          <a:p>
            <a:r>
              <a:rPr lang="en-US" noProof="0"/>
              <a:t>Click to add text</a:t>
            </a:r>
          </a:p>
        </p:txBody>
      </p:sp>
      <p:sp>
        <p:nvSpPr>
          <p:cNvPr id="9" name="Rectangle 8">
            <a:extLst>
              <a:ext uri="{C183D7F6-B498-43B3-948B-1728B52AA6E4}">
                <adec:decorative xmlns:adec="http://schemas.microsoft.com/office/drawing/2017/decorative" val="1"/>
              </a:ext>
            </a:extLst>
          </p:cNvPr>
          <p:cNvSpPr/>
          <p:nvPr/>
        </p:nvSpPr>
        <p:spPr bwMode="gray">
          <a:xfrm>
            <a:off x="5714999" y="1527975"/>
            <a:ext cx="762000" cy="72000"/>
          </a:xfrm>
          <a:prstGeom prst="rect">
            <a:avLst/>
          </a:prstGeom>
          <a:gradFill>
            <a:gsLst>
              <a:gs pos="0">
                <a:srgbClr val="E31937"/>
              </a:gs>
              <a:gs pos="60000">
                <a:srgbClr val="A82465"/>
              </a:gs>
              <a:gs pos="100000">
                <a:srgbClr val="5236AB"/>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5" name="Text Placeholder 16">
            <a:extLst>
              <a:ext uri="{FF2B5EF4-FFF2-40B4-BE49-F238E27FC236}">
                <a16:creationId xmlns:a16="http://schemas.microsoft.com/office/drawing/2014/main" id="{3F66BB57-CD32-9246-EBE9-D2ACB62844AD}"/>
              </a:ext>
            </a:extLst>
          </p:cNvPr>
          <p:cNvSpPr>
            <a:spLocks noGrp="1"/>
          </p:cNvSpPr>
          <p:nvPr>
            <p:ph type="body" sz="quarter" idx="10" hasCustomPrompt="1"/>
          </p:nvPr>
        </p:nvSpPr>
        <p:spPr>
          <a:xfrm>
            <a:off x="1524000" y="2559050"/>
            <a:ext cx="9144000" cy="3024000"/>
          </a:xfrm>
          <a:prstGeom prst="rect">
            <a:avLst/>
          </a:prstGeom>
        </p:spPr>
        <p:txBody>
          <a:bodyPr lIns="0" tIns="0" rIns="0" bIns="0"/>
          <a:lstStyle>
            <a:lvl1pPr marL="0" indent="0" algn="ctr">
              <a:buFontTx/>
              <a:buNone/>
              <a:defRPr sz="2000"/>
            </a:lvl1pPr>
            <a:lvl2pPr algn="ctr">
              <a:defRPr/>
            </a:lvl2pPr>
            <a:lvl3pPr algn="ctr">
              <a:defRPr/>
            </a:lvl3pPr>
            <a:lvl4pPr algn="ctr">
              <a:defRPr/>
            </a:lvl4pPr>
            <a:lvl5pPr algn="ctr">
              <a:defRPr/>
            </a:lvl5pPr>
          </a:lstStyle>
          <a:p>
            <a:pPr lvl="0"/>
            <a:r>
              <a:rPr lang="en-US" noProof="0"/>
              <a:t>Insert content or thank you message. Resize text as needed.</a:t>
            </a:r>
          </a:p>
        </p:txBody>
      </p:sp>
      <p:sp>
        <p:nvSpPr>
          <p:cNvPr id="2" name="Footer Placeholder 1">
            <a:extLst>
              <a:ext uri="{FF2B5EF4-FFF2-40B4-BE49-F238E27FC236}">
                <a16:creationId xmlns:a16="http://schemas.microsoft.com/office/drawing/2014/main" id="{7FD0C541-2265-F894-DDB6-03F495E227E6}"/>
              </a:ext>
              <a:ext uri="{C183D7F6-B498-43B3-948B-1728B52AA6E4}">
                <adec:decorative xmlns:adec="http://schemas.microsoft.com/office/drawing/2017/decorative" val="1"/>
              </a:ext>
            </a:extLst>
          </p:cNvPr>
          <p:cNvSpPr>
            <a:spLocks noGrp="1"/>
          </p:cNvSpPr>
          <p:nvPr>
            <p:ph type="ftr" sz="quarter" idx="40"/>
          </p:nvPr>
        </p:nvSpPr>
        <p:spPr/>
        <p:txBody>
          <a:bodyPr/>
          <a:lstStyle/>
          <a:p>
            <a:endParaRPr lang="en-US" noProof="0"/>
          </a:p>
        </p:txBody>
      </p:sp>
      <p:sp>
        <p:nvSpPr>
          <p:cNvPr id="7" name="Slide Number Placeholder 6">
            <a:extLst>
              <a:ext uri="{FF2B5EF4-FFF2-40B4-BE49-F238E27FC236}">
                <a16:creationId xmlns:a16="http://schemas.microsoft.com/office/drawing/2014/main" id="{0A5A640E-6C5B-7F2E-95FA-63A881976C23}"/>
              </a:ext>
              <a:ext uri="{C183D7F6-B498-43B3-948B-1728B52AA6E4}">
                <adec:decorative xmlns:adec="http://schemas.microsoft.com/office/drawing/2017/decorative" val="1"/>
              </a:ext>
            </a:extLst>
          </p:cNvPr>
          <p:cNvSpPr>
            <a:spLocks noGrp="1"/>
          </p:cNvSpPr>
          <p:nvPr>
            <p:ph type="sldNum" sz="quarter" idx="39"/>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931484636"/>
      </p:ext>
    </p:extLst>
  </p:cSld>
  <p:clrMapOvr>
    <a:masterClrMapping/>
  </p:clrMapOv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losing slide B – Cornerstone bkg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116B254F-7AF8-F46D-A858-71F2ECB98139}"/>
              </a:ext>
            </a:extLst>
          </p:cNvPr>
          <p:cNvSpPr>
            <a:spLocks noGrp="1"/>
          </p:cNvSpPr>
          <p:nvPr>
            <p:ph type="title" hasCustomPrompt="1"/>
          </p:nvPr>
        </p:nvSpPr>
        <p:spPr>
          <a:xfrm>
            <a:off x="1524000" y="1892808"/>
            <a:ext cx="9144000" cy="576072"/>
          </a:xfrm>
        </p:spPr>
        <p:txBody>
          <a:bodyPr anchor="ctr" anchorCtr="0">
            <a:normAutofit/>
          </a:bodyPr>
          <a:lstStyle>
            <a:lvl1pPr algn="ctr">
              <a:defRPr sz="2400" b="1">
                <a:solidFill>
                  <a:sysClr val="windowText" lastClr="000000"/>
                </a:solidFill>
              </a:defRPr>
            </a:lvl1pPr>
          </a:lstStyle>
          <a:p>
            <a:r>
              <a:rPr lang="en-US" noProof="0"/>
              <a:t>Click to add text</a:t>
            </a:r>
          </a:p>
        </p:txBody>
      </p:sp>
      <p:sp>
        <p:nvSpPr>
          <p:cNvPr id="9" name="Rectangle 8">
            <a:extLst>
              <a:ext uri="{C183D7F6-B498-43B3-948B-1728B52AA6E4}">
                <adec:decorative xmlns:adec="http://schemas.microsoft.com/office/drawing/2017/decorative" val="1"/>
              </a:ext>
            </a:extLst>
          </p:cNvPr>
          <p:cNvSpPr/>
          <p:nvPr/>
        </p:nvSpPr>
        <p:spPr bwMode="gray">
          <a:xfrm>
            <a:off x="5714999" y="1527975"/>
            <a:ext cx="762000" cy="72000"/>
          </a:xfrm>
          <a:prstGeom prst="rect">
            <a:avLst/>
          </a:prstGeom>
          <a:gradFill>
            <a:gsLst>
              <a:gs pos="0">
                <a:srgbClr val="FFCDD2"/>
              </a:gs>
              <a:gs pos="33000">
                <a:srgbClr val="FF6A00"/>
              </a:gs>
              <a:gs pos="66000">
                <a:srgbClr val="E31937"/>
              </a:gs>
              <a:gs pos="100000">
                <a:srgbClr val="991F3D"/>
              </a:gs>
            </a:gsLst>
            <a:lin ang="0" scaled="1"/>
          </a:gradFill>
          <a:ln w="9525" algn="ctr">
            <a:noFill/>
            <a:miter lim="800000"/>
            <a:headEnd/>
            <a:tailEnd/>
          </a:ln>
          <a:effectLst/>
        </p:spPr>
        <p:txBody>
          <a:bodyPr lIns="63500" tIns="0" rIns="64800" bIns="0" rtlCol="0" anchor="ctr"/>
          <a:lstStyle/>
          <a:p>
            <a:pPr algn="ctr">
              <a:spcBef>
                <a:spcPct val="0"/>
              </a:spcBef>
              <a:buClrTx/>
              <a:buSzPct val="90000"/>
            </a:pPr>
            <a:endParaRPr lang="en-US" sz="1600" b="1" noProof="0">
              <a:solidFill>
                <a:schemeClr val="bg1"/>
              </a:solidFill>
              <a:cs typeface="Arial" pitchFamily="34" charset="0"/>
            </a:endParaRPr>
          </a:p>
        </p:txBody>
      </p:sp>
      <p:sp>
        <p:nvSpPr>
          <p:cNvPr id="5" name="Text Placeholder 16">
            <a:extLst>
              <a:ext uri="{FF2B5EF4-FFF2-40B4-BE49-F238E27FC236}">
                <a16:creationId xmlns:a16="http://schemas.microsoft.com/office/drawing/2014/main" id="{3F66BB57-CD32-9246-EBE9-D2ACB62844AD}"/>
              </a:ext>
            </a:extLst>
          </p:cNvPr>
          <p:cNvSpPr>
            <a:spLocks noGrp="1"/>
          </p:cNvSpPr>
          <p:nvPr>
            <p:ph type="body" sz="quarter" idx="10" hasCustomPrompt="1"/>
          </p:nvPr>
        </p:nvSpPr>
        <p:spPr>
          <a:xfrm>
            <a:off x="1524000" y="2559050"/>
            <a:ext cx="9144000" cy="3024000"/>
          </a:xfrm>
          <a:prstGeom prst="rect">
            <a:avLst/>
          </a:prstGeom>
        </p:spPr>
        <p:txBody>
          <a:bodyPr lIns="0" tIns="0" rIns="0" bIns="0"/>
          <a:lstStyle>
            <a:lvl1pPr marL="0" indent="0" algn="ctr">
              <a:buFontTx/>
              <a:buNone/>
              <a:defRPr sz="2000"/>
            </a:lvl1pPr>
            <a:lvl2pPr algn="ctr">
              <a:defRPr/>
            </a:lvl2pPr>
            <a:lvl3pPr algn="ctr">
              <a:defRPr/>
            </a:lvl3pPr>
            <a:lvl4pPr algn="ctr">
              <a:defRPr/>
            </a:lvl4pPr>
            <a:lvl5pPr algn="ctr">
              <a:defRPr/>
            </a:lvl5pPr>
          </a:lstStyle>
          <a:p>
            <a:pPr lvl="0"/>
            <a:r>
              <a:rPr lang="en-US" noProof="0"/>
              <a:t>Insert content or thank you message. Resize text as needed.</a:t>
            </a:r>
          </a:p>
        </p:txBody>
      </p:sp>
      <p:sp>
        <p:nvSpPr>
          <p:cNvPr id="2" name="Footer Placeholder 1">
            <a:extLst>
              <a:ext uri="{FF2B5EF4-FFF2-40B4-BE49-F238E27FC236}">
                <a16:creationId xmlns:a16="http://schemas.microsoft.com/office/drawing/2014/main" id="{0757972F-F2B7-2039-F70F-0D0BC2FC3E66}"/>
              </a:ext>
              <a:ext uri="{C183D7F6-B498-43B3-948B-1728B52AA6E4}">
                <adec:decorative xmlns:adec="http://schemas.microsoft.com/office/drawing/2017/decorative" val="1"/>
              </a:ext>
            </a:extLst>
          </p:cNvPr>
          <p:cNvSpPr>
            <a:spLocks noGrp="1"/>
          </p:cNvSpPr>
          <p:nvPr>
            <p:ph type="ftr" sz="quarter" idx="40"/>
          </p:nvPr>
        </p:nvSpPr>
        <p:spPr/>
        <p:txBody>
          <a:bodyPr/>
          <a:lstStyle/>
          <a:p>
            <a:endParaRPr lang="en-US" noProof="0"/>
          </a:p>
        </p:txBody>
      </p:sp>
      <p:sp>
        <p:nvSpPr>
          <p:cNvPr id="7" name="Slide Number Placeholder 6">
            <a:extLst>
              <a:ext uri="{FF2B5EF4-FFF2-40B4-BE49-F238E27FC236}">
                <a16:creationId xmlns:a16="http://schemas.microsoft.com/office/drawing/2014/main" id="{0A5A640E-6C5B-7F2E-95FA-63A881976C23}"/>
              </a:ext>
              <a:ext uri="{C183D7F6-B498-43B3-948B-1728B52AA6E4}">
                <adec:decorative xmlns:adec="http://schemas.microsoft.com/office/drawing/2017/decorative" val="1"/>
              </a:ext>
            </a:extLst>
          </p:cNvPr>
          <p:cNvSpPr>
            <a:spLocks noGrp="1"/>
          </p:cNvSpPr>
          <p:nvPr>
            <p:ph type="sldNum" sz="quarter" idx="39"/>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413942756"/>
      </p:ext>
    </p:extLst>
  </p:cSld>
  <p:clrMapOvr>
    <a:masterClrMapping/>
  </p:clrMapOv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losing slide A – Contact us">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54351994-C110-F943-BA9E-AB717123F9E4}"/>
              </a:ext>
            </a:extLst>
          </p:cNvPr>
          <p:cNvSpPr>
            <a:spLocks noGrp="1"/>
          </p:cNvSpPr>
          <p:nvPr>
            <p:ph type="title" hasCustomPrompt="1"/>
          </p:nvPr>
        </p:nvSpPr>
        <p:spPr>
          <a:xfrm>
            <a:off x="766762" y="2219794"/>
            <a:ext cx="10658475" cy="920750"/>
          </a:xfrm>
          <a:prstGeom prst="rect">
            <a:avLst/>
          </a:prstGeom>
        </p:spPr>
        <p:txBody>
          <a:bodyPr vert="horz" lIns="0" tIns="0" rIns="0" bIns="0" rtlCol="0" anchor="b" anchorCtr="0">
            <a:noAutofit/>
          </a:bodyPr>
          <a:lstStyle>
            <a:lvl1pPr>
              <a:defRPr/>
            </a:lvl1pPr>
          </a:lstStyle>
          <a:p>
            <a:r>
              <a:rPr lang="en-US" noProof="0"/>
              <a:t>Closing contact us slide (gradient A) – click to add title</a:t>
            </a:r>
          </a:p>
        </p:txBody>
      </p:sp>
      <p:grpSp>
        <p:nvGrpSpPr>
          <p:cNvPr id="3" name="Group 2">
            <a:extLst>
              <a:ext uri="{FF2B5EF4-FFF2-40B4-BE49-F238E27FC236}">
                <a16:creationId xmlns:a16="http://schemas.microsoft.com/office/drawing/2014/main" id="{3F95883B-41B1-4F38-1D0A-9E5ECCDB003A}"/>
              </a:ext>
              <a:ext uri="{C183D7F6-B498-43B3-948B-1728B52AA6E4}">
                <adec:decorative xmlns:adec="http://schemas.microsoft.com/office/drawing/2017/decorative" val="1"/>
              </a:ext>
            </a:extLst>
          </p:cNvPr>
          <p:cNvGrpSpPr/>
          <p:nvPr userDrawn="1"/>
        </p:nvGrpSpPr>
        <p:grpSpPr>
          <a:xfrm>
            <a:off x="0" y="3492450"/>
            <a:ext cx="12193200" cy="2600375"/>
            <a:chOff x="0" y="3492450"/>
            <a:chExt cx="12193200" cy="2600375"/>
          </a:xfrm>
        </p:grpSpPr>
        <p:sp>
          <p:nvSpPr>
            <p:cNvPr id="12" name="TextBox 11">
              <a:extLst>
                <a:ext uri="{FF2B5EF4-FFF2-40B4-BE49-F238E27FC236}">
                  <a16:creationId xmlns:a16="http://schemas.microsoft.com/office/drawing/2014/main" id="{1F614509-D299-6819-DE99-999B1432D4BE}"/>
                </a:ext>
                <a:ext uri="{C183D7F6-B498-43B3-948B-1728B52AA6E4}">
                  <adec:decorative xmlns:adec="http://schemas.microsoft.com/office/drawing/2017/decorative" val="1"/>
                </a:ext>
              </a:extLst>
            </p:cNvPr>
            <p:cNvSpPr txBox="1">
              <a:spLocks/>
            </p:cNvSpPr>
            <p:nvPr userDrawn="1"/>
          </p:nvSpPr>
          <p:spPr>
            <a:xfrm>
              <a:off x="0" y="3600450"/>
              <a:ext cx="12192000" cy="2492375"/>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13" name="TextBox 12">
              <a:extLst>
                <a:ext uri="{FF2B5EF4-FFF2-40B4-BE49-F238E27FC236}">
                  <a16:creationId xmlns:a16="http://schemas.microsoft.com/office/drawing/2014/main" id="{B700D9F4-8C66-1D95-B888-C102CFAC6774}"/>
                </a:ext>
                <a:ext uri="{C183D7F6-B498-43B3-948B-1728B52AA6E4}">
                  <adec:decorative xmlns:adec="http://schemas.microsoft.com/office/drawing/2017/decorative" val="1"/>
                </a:ext>
              </a:extLst>
            </p:cNvPr>
            <p:cNvSpPr txBox="1">
              <a:spLocks/>
            </p:cNvSpPr>
            <p:nvPr userDrawn="1"/>
          </p:nvSpPr>
          <p:spPr>
            <a:xfrm>
              <a:off x="0" y="3492450"/>
              <a:ext cx="12193200" cy="108000"/>
            </a:xfrm>
            <a:prstGeom prst="rect">
              <a:avLst/>
            </a:prstGeom>
            <a:gradFill>
              <a:gsLst>
                <a:gs pos="0">
                  <a:srgbClr val="E31937"/>
                </a:gs>
                <a:gs pos="60000">
                  <a:srgbClr val="A82465"/>
                </a:gs>
                <a:gs pos="100000">
                  <a:srgbClr val="5236AB"/>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4" name="Picture placeholder 5" descr="Photograph of individual who the details in textbox are referencing.">
            <a:extLst>
              <a:ext uri="{FF2B5EF4-FFF2-40B4-BE49-F238E27FC236}">
                <a16:creationId xmlns:a16="http://schemas.microsoft.com/office/drawing/2014/main" id="{03BCFE89-FD15-1E11-B30E-A9928F68DE95}"/>
              </a:ext>
            </a:extLst>
          </p:cNvPr>
          <p:cNvSpPr>
            <a:spLocks noGrp="1" noChangeAspect="1"/>
          </p:cNvSpPr>
          <p:nvPr>
            <p:ph type="pic" sz="quarter" idx="26"/>
          </p:nvPr>
        </p:nvSpPr>
        <p:spPr>
          <a:xfrm>
            <a:off x="853376" y="3966972"/>
            <a:ext cx="996696" cy="996696"/>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91440" tIns="91440" rIns="91440" b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fr-FR" sz="1200" noProof="0">
                <a:cs typeface="Arial" pitchFamily="34" charset="0"/>
              </a:rPr>
              <a:t>Cliquez sur l'icône pour ajouter une image</a:t>
            </a:r>
            <a:endParaRPr lang="en-US" sz="1200" noProof="0" dirty="0">
              <a:cs typeface="Arial" pitchFamily="34" charset="0"/>
            </a:endParaRPr>
          </a:p>
        </p:txBody>
      </p:sp>
      <p:sp>
        <p:nvSpPr>
          <p:cNvPr id="11" name="Text Placeholder 10">
            <a:extLst>
              <a:ext uri="{FF2B5EF4-FFF2-40B4-BE49-F238E27FC236}">
                <a16:creationId xmlns:a16="http://schemas.microsoft.com/office/drawing/2014/main" id="{EFCFA108-69DB-4B07-6998-B1F4F4095906}"/>
              </a:ext>
            </a:extLst>
          </p:cNvPr>
          <p:cNvSpPr>
            <a:spLocks noGrp="1"/>
          </p:cNvSpPr>
          <p:nvPr>
            <p:ph type="body" sz="quarter" idx="62"/>
          </p:nvPr>
        </p:nvSpPr>
        <p:spPr>
          <a:xfrm>
            <a:off x="2287588" y="3902964"/>
            <a:ext cx="3408362" cy="2148840"/>
          </a:xfrm>
          <a:prstGeom prst="rect">
            <a:avLst/>
          </a:prstGeom>
        </p:spPr>
        <p:txBody>
          <a:bodyPr lIns="0" tIns="0" rIns="0" bIns="0"/>
          <a:lstStyle>
            <a:lvl1pPr marL="0" indent="0">
              <a:buNone/>
              <a:defRPr sz="1600"/>
            </a:lvl1pPr>
          </a:lstStyle>
          <a:p>
            <a:pPr lvl="0"/>
            <a:r>
              <a:rPr lang="fr-FR" noProof="0"/>
              <a:t>Cliquez pour modifier les styles du texte du masque</a:t>
            </a:r>
          </a:p>
        </p:txBody>
      </p:sp>
      <p:sp>
        <p:nvSpPr>
          <p:cNvPr id="5" name="Picture placeholder 5" descr="Photograph of individual who the details in textbox are referencing.">
            <a:extLst>
              <a:ext uri="{FF2B5EF4-FFF2-40B4-BE49-F238E27FC236}">
                <a16:creationId xmlns:a16="http://schemas.microsoft.com/office/drawing/2014/main" id="{CC545A77-BA77-E6F6-EBC3-73FBE4CFC458}"/>
              </a:ext>
            </a:extLst>
          </p:cNvPr>
          <p:cNvSpPr>
            <a:spLocks noGrp="1" noChangeAspect="1"/>
          </p:cNvSpPr>
          <p:nvPr>
            <p:ph type="pic" sz="quarter" idx="60"/>
          </p:nvPr>
        </p:nvSpPr>
        <p:spPr>
          <a:xfrm>
            <a:off x="6536690" y="3966972"/>
            <a:ext cx="996696" cy="996696"/>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91440" tIns="91440" rIns="91440" b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fr-FR" sz="1200" noProof="0">
                <a:cs typeface="Arial" pitchFamily="34" charset="0"/>
              </a:rPr>
              <a:t>Cliquez sur l'icône pour ajouter une image</a:t>
            </a:r>
            <a:endParaRPr lang="en-US" sz="1200" noProof="0" dirty="0">
              <a:cs typeface="Arial" pitchFamily="34" charset="0"/>
            </a:endParaRPr>
          </a:p>
        </p:txBody>
      </p:sp>
      <p:sp>
        <p:nvSpPr>
          <p:cNvPr id="14" name="Text Placeholder 10">
            <a:extLst>
              <a:ext uri="{FF2B5EF4-FFF2-40B4-BE49-F238E27FC236}">
                <a16:creationId xmlns:a16="http://schemas.microsoft.com/office/drawing/2014/main" id="{E713A4D5-4317-F6E9-23F6-EDEF281E8896}"/>
              </a:ext>
            </a:extLst>
          </p:cNvPr>
          <p:cNvSpPr>
            <a:spLocks noGrp="1"/>
          </p:cNvSpPr>
          <p:nvPr>
            <p:ph type="body" sz="quarter" idx="63"/>
          </p:nvPr>
        </p:nvSpPr>
        <p:spPr>
          <a:xfrm>
            <a:off x="8016875" y="3903266"/>
            <a:ext cx="3408362" cy="2148840"/>
          </a:xfrm>
          <a:prstGeom prst="rect">
            <a:avLst/>
          </a:prstGeom>
        </p:spPr>
        <p:txBody>
          <a:bodyPr lIns="0" tIns="0" rIns="0" bIns="0"/>
          <a:lstStyle>
            <a:lvl1pPr marL="0" indent="0">
              <a:buNone/>
              <a:defRPr sz="1600"/>
            </a:lvl1pPr>
          </a:lstStyle>
          <a:p>
            <a:pPr lvl="0"/>
            <a:r>
              <a:rPr lang="fr-FR" noProof="0"/>
              <a:t>Cliquez pour modifier les styles du texte du masque</a:t>
            </a:r>
          </a:p>
        </p:txBody>
      </p:sp>
      <p:sp>
        <p:nvSpPr>
          <p:cNvPr id="2" name="Footer Placeholder 1">
            <a:extLst>
              <a:ext uri="{FF2B5EF4-FFF2-40B4-BE49-F238E27FC236}">
                <a16:creationId xmlns:a16="http://schemas.microsoft.com/office/drawing/2014/main" id="{9D21F2AF-DC20-C31D-0076-307B3CAB238D}"/>
              </a:ext>
            </a:extLst>
          </p:cNvPr>
          <p:cNvSpPr>
            <a:spLocks noGrp="1"/>
          </p:cNvSpPr>
          <p:nvPr>
            <p:ph type="ftr" sz="quarter" idx="67"/>
          </p:nvPr>
        </p:nvSpPr>
        <p:spPr/>
        <p:txBody>
          <a:bodyPr/>
          <a:lstStyle/>
          <a:p>
            <a:endParaRPr lang="en-US" noProof="0"/>
          </a:p>
        </p:txBody>
      </p:sp>
      <p:sp>
        <p:nvSpPr>
          <p:cNvPr id="10" name="Slide Number Placeholder 9">
            <a:extLst>
              <a:ext uri="{FF2B5EF4-FFF2-40B4-BE49-F238E27FC236}">
                <a16:creationId xmlns:a16="http://schemas.microsoft.com/office/drawing/2014/main" id="{553AAAF4-091F-0FC5-BBD9-9037C660D57E}"/>
              </a:ext>
              <a:ext uri="{C183D7F6-B498-43B3-948B-1728B52AA6E4}">
                <adec:decorative xmlns:adec="http://schemas.microsoft.com/office/drawing/2017/decorative" val="1"/>
              </a:ext>
            </a:extLst>
          </p:cNvPr>
          <p:cNvSpPr>
            <a:spLocks noGrp="1"/>
          </p:cNvSpPr>
          <p:nvPr>
            <p:ph type="sldNum" sz="quarter" idx="66"/>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361210242"/>
      </p:ext>
    </p:extLst>
  </p:cSld>
  <p:clrMapOvr>
    <a:masterClrMapping/>
  </p:clrMapOvr>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losing slide B – Contact us">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54351994-C110-F943-BA9E-AB717123F9E4}"/>
              </a:ext>
            </a:extLst>
          </p:cNvPr>
          <p:cNvSpPr>
            <a:spLocks noGrp="1"/>
          </p:cNvSpPr>
          <p:nvPr>
            <p:ph type="title" hasCustomPrompt="1"/>
          </p:nvPr>
        </p:nvSpPr>
        <p:spPr>
          <a:xfrm>
            <a:off x="766762" y="2219794"/>
            <a:ext cx="10658475" cy="920750"/>
          </a:xfrm>
          <a:prstGeom prst="rect">
            <a:avLst/>
          </a:prstGeom>
        </p:spPr>
        <p:txBody>
          <a:bodyPr vert="horz" lIns="0" tIns="0" rIns="0" bIns="0" rtlCol="0" anchor="b" anchorCtr="0">
            <a:noAutofit/>
          </a:bodyPr>
          <a:lstStyle>
            <a:lvl1pPr>
              <a:defRPr/>
            </a:lvl1pPr>
          </a:lstStyle>
          <a:p>
            <a:r>
              <a:rPr lang="en-US" noProof="0"/>
              <a:t>Closing contact us slide (gradient B) – click to add title</a:t>
            </a:r>
          </a:p>
        </p:txBody>
      </p:sp>
      <p:grpSp>
        <p:nvGrpSpPr>
          <p:cNvPr id="3" name="Group 2">
            <a:extLst>
              <a:ext uri="{FF2B5EF4-FFF2-40B4-BE49-F238E27FC236}">
                <a16:creationId xmlns:a16="http://schemas.microsoft.com/office/drawing/2014/main" id="{4F8F9319-F47E-5209-D96C-8C63C97A1C5E}"/>
              </a:ext>
              <a:ext uri="{C183D7F6-B498-43B3-948B-1728B52AA6E4}">
                <adec:decorative xmlns:adec="http://schemas.microsoft.com/office/drawing/2017/decorative" val="1"/>
              </a:ext>
            </a:extLst>
          </p:cNvPr>
          <p:cNvGrpSpPr/>
          <p:nvPr userDrawn="1"/>
        </p:nvGrpSpPr>
        <p:grpSpPr>
          <a:xfrm>
            <a:off x="0" y="3492450"/>
            <a:ext cx="12193200" cy="2600375"/>
            <a:chOff x="0" y="3492450"/>
            <a:chExt cx="12193200" cy="2600375"/>
          </a:xfrm>
        </p:grpSpPr>
        <p:sp>
          <p:nvSpPr>
            <p:cNvPr id="12" name="TextBox 11">
              <a:extLst>
                <a:ext uri="{FF2B5EF4-FFF2-40B4-BE49-F238E27FC236}">
                  <a16:creationId xmlns:a16="http://schemas.microsoft.com/office/drawing/2014/main" id="{1F614509-D299-6819-DE99-999B1432D4BE}"/>
                </a:ext>
                <a:ext uri="{C183D7F6-B498-43B3-948B-1728B52AA6E4}">
                  <adec:decorative xmlns:adec="http://schemas.microsoft.com/office/drawing/2017/decorative" val="1"/>
                </a:ext>
              </a:extLst>
            </p:cNvPr>
            <p:cNvSpPr txBox="1">
              <a:spLocks/>
            </p:cNvSpPr>
            <p:nvPr userDrawn="1"/>
          </p:nvSpPr>
          <p:spPr>
            <a:xfrm>
              <a:off x="0" y="3600450"/>
              <a:ext cx="12192000" cy="2492375"/>
            </a:xfrm>
            <a:prstGeom prst="rect">
              <a:avLst/>
            </a:prstGeom>
            <a:solidFill>
              <a:srgbClr val="F8F8F8"/>
            </a:solidFill>
          </p:spPr>
          <p:txBody>
            <a:bodyPr vert="horz" wrap="square" lIns="0" tIns="0" rIns="0" bIns="0" rtlCol="0" anchor="t" anchorCtr="0">
              <a:normAutofit/>
            </a:bodyPr>
            <a:lstStyle/>
            <a:p>
              <a:pPr algn="l"/>
              <a:endParaRPr lang="en-US" noProof="0"/>
            </a:p>
          </p:txBody>
        </p:sp>
        <p:sp>
          <p:nvSpPr>
            <p:cNvPr id="13" name="TextBox 12">
              <a:extLst>
                <a:ext uri="{FF2B5EF4-FFF2-40B4-BE49-F238E27FC236}">
                  <a16:creationId xmlns:a16="http://schemas.microsoft.com/office/drawing/2014/main" id="{B700D9F4-8C66-1D95-B888-C102CFAC6774}"/>
                </a:ext>
                <a:ext uri="{C183D7F6-B498-43B3-948B-1728B52AA6E4}">
                  <adec:decorative xmlns:adec="http://schemas.microsoft.com/office/drawing/2017/decorative" val="1"/>
                </a:ext>
              </a:extLst>
            </p:cNvPr>
            <p:cNvSpPr txBox="1">
              <a:spLocks/>
            </p:cNvSpPr>
            <p:nvPr userDrawn="1"/>
          </p:nvSpPr>
          <p:spPr>
            <a:xfrm>
              <a:off x="0" y="3492450"/>
              <a:ext cx="12193200" cy="108000"/>
            </a:xfrm>
            <a:prstGeom prst="rect">
              <a:avLst/>
            </a:prstGeom>
            <a:gradFill>
              <a:gsLst>
                <a:gs pos="0">
                  <a:srgbClr val="FFCDD2"/>
                </a:gs>
                <a:gs pos="33000">
                  <a:srgbClr val="FF6A00"/>
                </a:gs>
                <a:gs pos="66000">
                  <a:srgbClr val="E31937"/>
                </a:gs>
                <a:gs pos="100000">
                  <a:srgbClr val="991F3D"/>
                </a:gs>
              </a:gsLst>
              <a:lin ang="10800000" scaled="0"/>
            </a:gradFill>
          </p:spPr>
          <p:txBody>
            <a:bodyPr vert="horz" wrap="square" lIns="0" tIns="0" rIns="0" bIns="0" rtlCol="0" anchor="t" anchorCtr="0">
              <a:normAutofit fontScale="40000" lnSpcReduction="20000"/>
            </a:bodyPr>
            <a:lstStyle/>
            <a:p>
              <a:pPr algn="l"/>
              <a:endParaRPr lang="en-US" noProof="0"/>
            </a:p>
          </p:txBody>
        </p:sp>
      </p:grpSp>
      <p:sp>
        <p:nvSpPr>
          <p:cNvPr id="4" name="Picture placeholder 5" descr="Photograph of individual who the details in textbox are referencing.">
            <a:extLst>
              <a:ext uri="{FF2B5EF4-FFF2-40B4-BE49-F238E27FC236}">
                <a16:creationId xmlns:a16="http://schemas.microsoft.com/office/drawing/2014/main" id="{03BCFE89-FD15-1E11-B30E-A9928F68DE95}"/>
              </a:ext>
            </a:extLst>
          </p:cNvPr>
          <p:cNvSpPr>
            <a:spLocks noGrp="1" noChangeAspect="1"/>
          </p:cNvSpPr>
          <p:nvPr>
            <p:ph type="pic" sz="quarter" idx="26"/>
          </p:nvPr>
        </p:nvSpPr>
        <p:spPr>
          <a:xfrm>
            <a:off x="850582" y="3966972"/>
            <a:ext cx="996696" cy="996696"/>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91440" tIns="91440" rIns="91440" b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fr-FR" sz="1200" noProof="0">
                <a:cs typeface="Arial" pitchFamily="34" charset="0"/>
              </a:rPr>
              <a:t>Cliquez sur l'icône pour ajouter une image</a:t>
            </a:r>
            <a:endParaRPr lang="en-US" sz="1200" noProof="0" dirty="0">
              <a:cs typeface="Arial" pitchFamily="34" charset="0"/>
            </a:endParaRPr>
          </a:p>
        </p:txBody>
      </p:sp>
      <p:sp>
        <p:nvSpPr>
          <p:cNvPr id="11" name="Text Placeholder 10">
            <a:extLst>
              <a:ext uri="{FF2B5EF4-FFF2-40B4-BE49-F238E27FC236}">
                <a16:creationId xmlns:a16="http://schemas.microsoft.com/office/drawing/2014/main" id="{EFCFA108-69DB-4B07-6998-B1F4F4095906}"/>
              </a:ext>
            </a:extLst>
          </p:cNvPr>
          <p:cNvSpPr>
            <a:spLocks noGrp="1"/>
          </p:cNvSpPr>
          <p:nvPr>
            <p:ph type="body" sz="quarter" idx="62"/>
          </p:nvPr>
        </p:nvSpPr>
        <p:spPr>
          <a:xfrm>
            <a:off x="2287588" y="3902964"/>
            <a:ext cx="3408362" cy="2148840"/>
          </a:xfrm>
          <a:prstGeom prst="rect">
            <a:avLst/>
          </a:prstGeom>
        </p:spPr>
        <p:txBody>
          <a:bodyPr lIns="0" tIns="0" rIns="0" bIns="0"/>
          <a:lstStyle>
            <a:lvl1pPr marL="0" indent="0">
              <a:buNone/>
              <a:defRPr sz="1600"/>
            </a:lvl1pPr>
          </a:lstStyle>
          <a:p>
            <a:pPr lvl="0"/>
            <a:r>
              <a:rPr lang="fr-FR" noProof="0"/>
              <a:t>Cliquez pour modifier les styles du texte du masque</a:t>
            </a:r>
          </a:p>
        </p:txBody>
      </p:sp>
      <p:sp>
        <p:nvSpPr>
          <p:cNvPr id="5" name="Picture placeholder 5" descr="Photograph of individual who the details in textbox are referencing.">
            <a:extLst>
              <a:ext uri="{FF2B5EF4-FFF2-40B4-BE49-F238E27FC236}">
                <a16:creationId xmlns:a16="http://schemas.microsoft.com/office/drawing/2014/main" id="{CC545A77-BA77-E6F6-EBC3-73FBE4CFC458}"/>
              </a:ext>
            </a:extLst>
          </p:cNvPr>
          <p:cNvSpPr>
            <a:spLocks noGrp="1" noChangeAspect="1"/>
          </p:cNvSpPr>
          <p:nvPr>
            <p:ph type="pic" sz="quarter" idx="60"/>
          </p:nvPr>
        </p:nvSpPr>
        <p:spPr>
          <a:xfrm>
            <a:off x="6533896" y="3966972"/>
            <a:ext cx="996696" cy="996696"/>
          </a:xfrm>
          <a:prstGeom prst="rect">
            <a:avLst/>
          </a:prstGeom>
          <a:noFill/>
          <a:ln w="95250" cmpd="sng">
            <a:solidFill>
              <a:schemeClr val="bg1"/>
            </a:solidFill>
            <a:miter lim="800000"/>
          </a:ln>
          <a:effectLst>
            <a:outerShdw blurRad="152400" dist="50800" dir="2700000" algn="tl" rotWithShape="0">
              <a:schemeClr val="tx1">
                <a:alpha val="25478"/>
              </a:schemeClr>
            </a:outerShdw>
          </a:effectLst>
        </p:spPr>
        <p:txBody>
          <a:bodyPr lIns="91440" tIns="91440" rIns="91440" bIns="91440">
            <a:noAutofit/>
          </a:bodyPr>
          <a:lstStyle>
            <a:lvl1pPr marL="342900" indent="-342900">
              <a:buFont typeface="Arial" panose="020B0604020202020204" pitchFamily="34" charset="0"/>
              <a:buChar char="•"/>
              <a:defRPr lang="fr-FR" sz="1100">
                <a:cs typeface="Arial" pitchFamily="34" charset="0"/>
              </a:defRPr>
            </a:lvl1pPr>
          </a:lstStyle>
          <a:p>
            <a:pPr marL="0" lvl="0" indent="0">
              <a:buNone/>
            </a:pPr>
            <a:r>
              <a:rPr lang="fr-FR" sz="1200" noProof="0">
                <a:cs typeface="Arial" pitchFamily="34" charset="0"/>
              </a:rPr>
              <a:t>Cliquez sur l'icône pour ajouter une image</a:t>
            </a:r>
            <a:endParaRPr lang="en-US" sz="1200" noProof="0" dirty="0">
              <a:cs typeface="Arial" pitchFamily="34" charset="0"/>
            </a:endParaRPr>
          </a:p>
        </p:txBody>
      </p:sp>
      <p:sp>
        <p:nvSpPr>
          <p:cNvPr id="14" name="Text Placeholder 10">
            <a:extLst>
              <a:ext uri="{FF2B5EF4-FFF2-40B4-BE49-F238E27FC236}">
                <a16:creationId xmlns:a16="http://schemas.microsoft.com/office/drawing/2014/main" id="{E713A4D5-4317-F6E9-23F6-EDEF281E8896}"/>
              </a:ext>
            </a:extLst>
          </p:cNvPr>
          <p:cNvSpPr>
            <a:spLocks noGrp="1"/>
          </p:cNvSpPr>
          <p:nvPr>
            <p:ph type="body" sz="quarter" idx="63"/>
          </p:nvPr>
        </p:nvSpPr>
        <p:spPr>
          <a:xfrm>
            <a:off x="8016875" y="3903266"/>
            <a:ext cx="3408362" cy="2148840"/>
          </a:xfrm>
          <a:prstGeom prst="rect">
            <a:avLst/>
          </a:prstGeom>
        </p:spPr>
        <p:txBody>
          <a:bodyPr lIns="0" tIns="0" rIns="0" bIns="0"/>
          <a:lstStyle>
            <a:lvl1pPr marL="0" indent="0">
              <a:buNone/>
              <a:defRPr sz="1600"/>
            </a:lvl1pPr>
          </a:lstStyle>
          <a:p>
            <a:pPr lvl="0"/>
            <a:r>
              <a:rPr lang="fr-FR" noProof="0"/>
              <a:t>Cliquez pour modifier les styles du texte du masque</a:t>
            </a:r>
          </a:p>
        </p:txBody>
      </p:sp>
      <p:sp>
        <p:nvSpPr>
          <p:cNvPr id="2" name="Footer Placeholder 1">
            <a:extLst>
              <a:ext uri="{FF2B5EF4-FFF2-40B4-BE49-F238E27FC236}">
                <a16:creationId xmlns:a16="http://schemas.microsoft.com/office/drawing/2014/main" id="{EB7ECD07-7F27-577F-6C51-E0DCA72AAC3A}"/>
              </a:ext>
            </a:extLst>
          </p:cNvPr>
          <p:cNvSpPr>
            <a:spLocks noGrp="1"/>
          </p:cNvSpPr>
          <p:nvPr>
            <p:ph type="ftr" sz="quarter" idx="67"/>
          </p:nvPr>
        </p:nvSpPr>
        <p:spPr/>
        <p:txBody>
          <a:bodyPr/>
          <a:lstStyle/>
          <a:p>
            <a:endParaRPr lang="en-US" noProof="0"/>
          </a:p>
        </p:txBody>
      </p:sp>
      <p:sp>
        <p:nvSpPr>
          <p:cNvPr id="10" name="Slide Number Placeholder 9">
            <a:extLst>
              <a:ext uri="{FF2B5EF4-FFF2-40B4-BE49-F238E27FC236}">
                <a16:creationId xmlns:a16="http://schemas.microsoft.com/office/drawing/2014/main" id="{6A348394-CEAC-2608-D2C7-1C6D9E8624AE}"/>
              </a:ext>
              <a:ext uri="{C183D7F6-B498-43B3-948B-1728B52AA6E4}">
                <adec:decorative xmlns:adec="http://schemas.microsoft.com/office/drawing/2017/decorative" val="1"/>
              </a:ext>
            </a:extLst>
          </p:cNvPr>
          <p:cNvSpPr>
            <a:spLocks noGrp="1"/>
          </p:cNvSpPr>
          <p:nvPr>
            <p:ph type="sldNum" sz="quarter" idx="66"/>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865673662"/>
      </p:ext>
    </p:extLst>
  </p:cSld>
  <p:clrMapOvr>
    <a:masterClrMapping/>
  </p:clrMapOvr>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losing slide A – Logo+Cornerstone">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04351D-5FDC-BFE0-854C-3134DB0C3A5D}"/>
              </a:ext>
            </a:extLst>
          </p:cNvPr>
          <p:cNvSpPr>
            <a:spLocks noGrp="1"/>
          </p:cNvSpPr>
          <p:nvPr>
            <p:ph type="title" hasCustomPrompt="1"/>
          </p:nvPr>
        </p:nvSpPr>
        <p:spPr>
          <a:xfrm>
            <a:off x="777223" y="770482"/>
            <a:ext cx="6080777" cy="2862072"/>
          </a:xfrm>
          <a:prstGeom prst="rect">
            <a:avLst/>
          </a:prstGeom>
        </p:spPr>
        <p:txBody>
          <a:bodyPr vert="horz" lIns="0" tIns="0" rIns="0" bIns="0" rtlCol="0" anchor="t" anchorCtr="0">
            <a:noAutofit/>
          </a:bodyPr>
          <a:lstStyle>
            <a:lvl1pPr>
              <a:lnSpc>
                <a:spcPct val="80000"/>
              </a:lnSpc>
              <a:defRPr sz="6000">
                <a:solidFill>
                  <a:schemeClr val="tx1"/>
                </a:solidFill>
              </a:defRPr>
            </a:lvl1pPr>
          </a:lstStyle>
          <a:p>
            <a:r>
              <a:rPr lang="en-US" noProof="0"/>
              <a:t>Closing slide (gradient A) – click to add title</a:t>
            </a:r>
          </a:p>
        </p:txBody>
      </p:sp>
      <p:sp>
        <p:nvSpPr>
          <p:cNvPr id="6" name="Text placeholder 2">
            <a:extLst>
              <a:ext uri="{FF2B5EF4-FFF2-40B4-BE49-F238E27FC236}">
                <a16:creationId xmlns:a16="http://schemas.microsoft.com/office/drawing/2014/main" id="{809FFADF-A533-B666-03B7-44FFDD405052}"/>
              </a:ext>
            </a:extLst>
          </p:cNvPr>
          <p:cNvSpPr>
            <a:spLocks noGrp="1"/>
          </p:cNvSpPr>
          <p:nvPr>
            <p:ph type="body" sz="quarter" idx="12" hasCustomPrompt="1"/>
          </p:nvPr>
        </p:nvSpPr>
        <p:spPr>
          <a:xfrm>
            <a:off x="766763" y="3727452"/>
            <a:ext cx="6091237" cy="2016123"/>
          </a:xfrm>
          <a:prstGeom prst="rect">
            <a:avLst/>
          </a:prstGeom>
        </p:spPr>
        <p:txBody>
          <a:bodyPr lIns="0" tIns="0" rIns="0" bIns="0">
            <a:noAutofit/>
          </a:bodyPr>
          <a:lstStyle>
            <a:lvl1pPr marL="0" indent="0">
              <a:spcBef>
                <a:spcPct val="0"/>
              </a:spcBef>
              <a:buNone/>
              <a:defRPr sz="1600"/>
            </a:lvl1pPr>
          </a:lstStyle>
          <a:p>
            <a:pPr lvl="0"/>
            <a:r>
              <a:rPr lang="en-US" noProof="0"/>
              <a:t>To get the latest company description, visit brand.cgi.com &gt; Brand positioning &gt; Company descriptions.</a:t>
            </a:r>
          </a:p>
        </p:txBody>
      </p:sp>
      <p:sp>
        <p:nvSpPr>
          <p:cNvPr id="7" name="Freeform 6">
            <a:extLst>
              <a:ext uri="{FF2B5EF4-FFF2-40B4-BE49-F238E27FC236}">
                <a16:creationId xmlns:a16="http://schemas.microsoft.com/office/drawing/2014/main" id="{32D4678C-2B7C-5FAB-B4AE-FC0F899FD829}"/>
              </a:ext>
              <a:ext uri="{C183D7F6-B498-43B3-948B-1728B52AA6E4}">
                <adec:decorative xmlns:adec="http://schemas.microsoft.com/office/drawing/2017/decorative" val="1"/>
              </a:ext>
            </a:extLst>
          </p:cNvPr>
          <p:cNvSpPr>
            <a:spLocks noChangeAspect="1"/>
          </p:cNvSpPr>
          <p:nvPr userDrawn="1"/>
        </p:nvSpPr>
        <p:spPr bwMode="auto">
          <a:xfrm rot="16200000" flipH="1">
            <a:off x="7620857" y="764318"/>
            <a:ext cx="3813048" cy="3814762"/>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a:gsLst>
              <a:gs pos="100000">
                <a:srgbClr val="5236AB"/>
              </a:gs>
              <a:gs pos="60000">
                <a:srgbClr val="A82465"/>
              </a:gs>
              <a:gs pos="0">
                <a:srgbClr val="E31937"/>
              </a:gs>
            </a:gsLst>
            <a:lin ang="1080000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
        <p:nvSpPr>
          <p:cNvPr id="8" name="Textbox 3">
            <a:extLst>
              <a:ext uri="{FF2B5EF4-FFF2-40B4-BE49-F238E27FC236}">
                <a16:creationId xmlns:a16="http://schemas.microsoft.com/office/drawing/2014/main" id="{A897A659-5409-C506-A5D2-56F65EA48F91}"/>
              </a:ext>
            </a:extLst>
          </p:cNvPr>
          <p:cNvSpPr txBox="1">
            <a:spLocks/>
          </p:cNvSpPr>
          <p:nvPr userDrawn="1"/>
        </p:nvSpPr>
        <p:spPr bwMode="auto">
          <a:xfrm>
            <a:off x="766763" y="5916651"/>
            <a:ext cx="975360" cy="215444"/>
          </a:xfrm>
          <a:prstGeom prst="rect">
            <a:avLst/>
          </a:prstGeom>
          <a:solidFill>
            <a:schemeClr val="bg1"/>
          </a:solidFill>
          <a:ln w="9525" algn="ctr">
            <a:noFill/>
            <a:miter lim="800000"/>
          </a:ln>
          <a:effectLst/>
        </p:spPr>
        <p:txBody>
          <a:bodyPr wrap="square" lIns="0" tIns="0" rIns="0" bIns="0" rtlCol="0">
            <a:noAutofit/>
          </a:bodyPr>
          <a:lstStyle/>
          <a:p>
            <a:r>
              <a:rPr lang="en-US" sz="1400" b="1" noProof="0">
                <a:cs typeface="Arial" pitchFamily="34" charset="0"/>
              </a:rPr>
              <a:t>cgi.com</a:t>
            </a:r>
          </a:p>
        </p:txBody>
      </p:sp>
      <p:pic>
        <p:nvPicPr>
          <p:cNvPr id="9" name="CGI logo" descr="CGI Inc. logo">
            <a:extLst>
              <a:ext uri="{FF2B5EF4-FFF2-40B4-BE49-F238E27FC236}">
                <a16:creationId xmlns:a16="http://schemas.microsoft.com/office/drawing/2014/main" id="{111D3D6F-64DF-AD14-431C-D34E7E845DE9}"/>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9893670" y="5372174"/>
            <a:ext cx="1548659" cy="720650"/>
          </a:xfrm>
          <a:prstGeom prst="rect">
            <a:avLst/>
          </a:prstGeom>
        </p:spPr>
      </p:pic>
      <p:sp>
        <p:nvSpPr>
          <p:cNvPr id="3" name="Footer Placeholder 2">
            <a:extLst>
              <a:ext uri="{FF2B5EF4-FFF2-40B4-BE49-F238E27FC236}">
                <a16:creationId xmlns:a16="http://schemas.microsoft.com/office/drawing/2014/main" id="{7D65D96C-0287-1622-2E72-64E2F7F4656C}"/>
              </a:ext>
            </a:extLst>
          </p:cNvPr>
          <p:cNvSpPr>
            <a:spLocks noGrp="1"/>
          </p:cNvSpPr>
          <p:nvPr>
            <p:ph type="ftr" sz="quarter" idx="16"/>
          </p:nvPr>
        </p:nvSpPr>
        <p:spPr/>
        <p:txBody>
          <a:bodyPr/>
          <a:lstStyle/>
          <a:p>
            <a:endParaRPr lang="en-US" noProof="0"/>
          </a:p>
        </p:txBody>
      </p:sp>
      <p:sp>
        <p:nvSpPr>
          <p:cNvPr id="12" name="Slide Number Placeholder 11">
            <a:extLst>
              <a:ext uri="{FF2B5EF4-FFF2-40B4-BE49-F238E27FC236}">
                <a16:creationId xmlns:a16="http://schemas.microsoft.com/office/drawing/2014/main" id="{534E1B12-770D-3077-3F0A-B9B746C3A430}"/>
              </a:ext>
              <a:ext uri="{C183D7F6-B498-43B3-948B-1728B52AA6E4}">
                <adec:decorative xmlns:adec="http://schemas.microsoft.com/office/drawing/2017/decorative" val="1"/>
              </a:ext>
            </a:extLst>
          </p:cNvPr>
          <p:cNvSpPr>
            <a:spLocks noGrp="1"/>
          </p:cNvSpPr>
          <p:nvPr>
            <p:ph type="sldNum" sz="quarter" idx="15"/>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558491376"/>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slide – Layout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5976DB5-697C-A62A-7A55-C2DFCAC96B89}"/>
              </a:ext>
            </a:extLst>
          </p:cNvPr>
          <p:cNvSpPr>
            <a:spLocks noGrp="1"/>
          </p:cNvSpPr>
          <p:nvPr>
            <p:ph type="title" hasCustomPrompt="1"/>
          </p:nvPr>
        </p:nvSpPr>
        <p:spPr/>
        <p:txBody>
          <a:bodyPr/>
          <a:lstStyle/>
          <a:p>
            <a:r>
              <a:rPr lang="en-US"/>
              <a:t>Agenda slide layout 2 - click to add title</a:t>
            </a:r>
          </a:p>
        </p:txBody>
      </p:sp>
      <p:sp>
        <p:nvSpPr>
          <p:cNvPr id="6" name="Agenda item 1 description">
            <a:extLst>
              <a:ext uri="{FF2B5EF4-FFF2-40B4-BE49-F238E27FC236}">
                <a16:creationId xmlns:a16="http://schemas.microsoft.com/office/drawing/2014/main" id="{0CF1332E-48CF-C54F-F696-17DB5D1B32A1}"/>
              </a:ext>
              <a:ext uri="{C183D7F6-B498-43B3-948B-1728B52AA6E4}">
                <adec:decorative xmlns:adec="http://schemas.microsoft.com/office/drawing/2017/decorative" val="0"/>
              </a:ext>
            </a:extLst>
          </p:cNvPr>
          <p:cNvSpPr>
            <a:spLocks noGrp="1"/>
          </p:cNvSpPr>
          <p:nvPr>
            <p:ph type="body" sz="quarter" idx="16" hasCustomPrompt="1"/>
          </p:nvPr>
        </p:nvSpPr>
        <p:spPr>
          <a:xfrm>
            <a:off x="766763" y="1605722"/>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1</a:t>
            </a:r>
          </a:p>
        </p:txBody>
      </p:sp>
      <p:sp>
        <p:nvSpPr>
          <p:cNvPr id="9" name="Agenda item 2 description">
            <a:extLst>
              <a:ext uri="{FF2B5EF4-FFF2-40B4-BE49-F238E27FC236}">
                <a16:creationId xmlns:a16="http://schemas.microsoft.com/office/drawing/2014/main" id="{A727F33B-E5E8-74BC-7588-761838366B86}"/>
              </a:ext>
              <a:ext uri="{C183D7F6-B498-43B3-948B-1728B52AA6E4}">
                <adec:decorative xmlns:adec="http://schemas.microsoft.com/office/drawing/2017/decorative" val="0"/>
              </a:ext>
            </a:extLst>
          </p:cNvPr>
          <p:cNvSpPr>
            <a:spLocks noGrp="1"/>
          </p:cNvSpPr>
          <p:nvPr>
            <p:ph type="body" sz="quarter" idx="27" hasCustomPrompt="1"/>
          </p:nvPr>
        </p:nvSpPr>
        <p:spPr>
          <a:xfrm>
            <a:off x="766763" y="2379425"/>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2</a:t>
            </a:r>
          </a:p>
        </p:txBody>
      </p:sp>
      <p:sp>
        <p:nvSpPr>
          <p:cNvPr id="11" name="Agenda item 3 description">
            <a:extLst>
              <a:ext uri="{FF2B5EF4-FFF2-40B4-BE49-F238E27FC236}">
                <a16:creationId xmlns:a16="http://schemas.microsoft.com/office/drawing/2014/main" id="{71486317-244D-E80A-48EE-489F2326091A}"/>
              </a:ext>
              <a:ext uri="{C183D7F6-B498-43B3-948B-1728B52AA6E4}">
                <adec:decorative xmlns:adec="http://schemas.microsoft.com/office/drawing/2017/decorative" val="0"/>
              </a:ext>
            </a:extLst>
          </p:cNvPr>
          <p:cNvSpPr>
            <a:spLocks noGrp="1"/>
          </p:cNvSpPr>
          <p:nvPr>
            <p:ph type="body" sz="quarter" idx="28" hasCustomPrompt="1"/>
          </p:nvPr>
        </p:nvSpPr>
        <p:spPr>
          <a:xfrm>
            <a:off x="766763" y="3153128"/>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3</a:t>
            </a:r>
          </a:p>
        </p:txBody>
      </p:sp>
      <p:sp>
        <p:nvSpPr>
          <p:cNvPr id="13" name="Agenda item 4 description">
            <a:extLst>
              <a:ext uri="{FF2B5EF4-FFF2-40B4-BE49-F238E27FC236}">
                <a16:creationId xmlns:a16="http://schemas.microsoft.com/office/drawing/2014/main" id="{587C085A-666F-7685-37AD-9707E899EA40}"/>
              </a:ext>
              <a:ext uri="{C183D7F6-B498-43B3-948B-1728B52AA6E4}">
                <adec:decorative xmlns:adec="http://schemas.microsoft.com/office/drawing/2017/decorative" val="0"/>
              </a:ext>
            </a:extLst>
          </p:cNvPr>
          <p:cNvSpPr>
            <a:spLocks noGrp="1"/>
          </p:cNvSpPr>
          <p:nvPr>
            <p:ph type="body" sz="quarter" idx="29" hasCustomPrompt="1"/>
          </p:nvPr>
        </p:nvSpPr>
        <p:spPr>
          <a:xfrm>
            <a:off x="766763" y="3926831"/>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4 or delete</a:t>
            </a:r>
          </a:p>
        </p:txBody>
      </p:sp>
      <p:sp>
        <p:nvSpPr>
          <p:cNvPr id="15" name="Agenda item 5 description">
            <a:extLst>
              <a:ext uri="{FF2B5EF4-FFF2-40B4-BE49-F238E27FC236}">
                <a16:creationId xmlns:a16="http://schemas.microsoft.com/office/drawing/2014/main" id="{B84D09D0-FA09-8D48-D485-141D5D6AB617}"/>
              </a:ext>
              <a:ext uri="{C183D7F6-B498-43B3-948B-1728B52AA6E4}">
                <adec:decorative xmlns:adec="http://schemas.microsoft.com/office/drawing/2017/decorative" val="0"/>
              </a:ext>
            </a:extLst>
          </p:cNvPr>
          <p:cNvSpPr>
            <a:spLocks noGrp="1"/>
          </p:cNvSpPr>
          <p:nvPr>
            <p:ph type="body" sz="quarter" idx="30" hasCustomPrompt="1"/>
          </p:nvPr>
        </p:nvSpPr>
        <p:spPr>
          <a:xfrm>
            <a:off x="766763" y="4700534"/>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5 or delete</a:t>
            </a:r>
          </a:p>
        </p:txBody>
      </p:sp>
      <p:sp>
        <p:nvSpPr>
          <p:cNvPr id="17" name="Agenda item 6 description">
            <a:extLst>
              <a:ext uri="{FF2B5EF4-FFF2-40B4-BE49-F238E27FC236}">
                <a16:creationId xmlns:a16="http://schemas.microsoft.com/office/drawing/2014/main" id="{15923D97-A4C0-761B-93A1-D2D634A228EC}"/>
              </a:ext>
              <a:ext uri="{C183D7F6-B498-43B3-948B-1728B52AA6E4}">
                <adec:decorative xmlns:adec="http://schemas.microsoft.com/office/drawing/2017/decorative" val="0"/>
              </a:ext>
            </a:extLst>
          </p:cNvPr>
          <p:cNvSpPr>
            <a:spLocks noGrp="1"/>
          </p:cNvSpPr>
          <p:nvPr>
            <p:ph type="body" sz="quarter" idx="31" hasCustomPrompt="1"/>
          </p:nvPr>
        </p:nvSpPr>
        <p:spPr>
          <a:xfrm>
            <a:off x="766763" y="5474236"/>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6 or delete</a:t>
            </a:r>
          </a:p>
        </p:txBody>
      </p:sp>
      <p:sp>
        <p:nvSpPr>
          <p:cNvPr id="26" name="Agenda item 7 description">
            <a:extLst>
              <a:ext uri="{FF2B5EF4-FFF2-40B4-BE49-F238E27FC236}">
                <a16:creationId xmlns:a16="http://schemas.microsoft.com/office/drawing/2014/main" id="{8CC9E50C-3FB3-8E10-8031-E225A7C9D7FB}"/>
              </a:ext>
              <a:ext uri="{C183D7F6-B498-43B3-948B-1728B52AA6E4}">
                <adec:decorative xmlns:adec="http://schemas.microsoft.com/office/drawing/2017/decorative" val="0"/>
              </a:ext>
            </a:extLst>
          </p:cNvPr>
          <p:cNvSpPr>
            <a:spLocks noGrp="1"/>
          </p:cNvSpPr>
          <p:nvPr>
            <p:ph type="body" sz="quarter" idx="38" hasCustomPrompt="1"/>
          </p:nvPr>
        </p:nvSpPr>
        <p:spPr>
          <a:xfrm>
            <a:off x="6103394" y="1600200"/>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7 or delete</a:t>
            </a:r>
          </a:p>
        </p:txBody>
      </p:sp>
      <p:sp>
        <p:nvSpPr>
          <p:cNvPr id="27" name="Agenda item 8 description">
            <a:extLst>
              <a:ext uri="{FF2B5EF4-FFF2-40B4-BE49-F238E27FC236}">
                <a16:creationId xmlns:a16="http://schemas.microsoft.com/office/drawing/2014/main" id="{F8C99894-7E03-C896-81C5-D3E3E4283DCA}"/>
              </a:ext>
              <a:ext uri="{C183D7F6-B498-43B3-948B-1728B52AA6E4}">
                <adec:decorative xmlns:adec="http://schemas.microsoft.com/office/drawing/2017/decorative" val="0"/>
              </a:ext>
            </a:extLst>
          </p:cNvPr>
          <p:cNvSpPr>
            <a:spLocks noGrp="1"/>
          </p:cNvSpPr>
          <p:nvPr>
            <p:ph type="body" sz="quarter" idx="39" hasCustomPrompt="1"/>
          </p:nvPr>
        </p:nvSpPr>
        <p:spPr>
          <a:xfrm>
            <a:off x="6103394" y="2379425"/>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8 or delete</a:t>
            </a:r>
          </a:p>
        </p:txBody>
      </p:sp>
      <p:sp>
        <p:nvSpPr>
          <p:cNvPr id="28" name="Agenda item 9 description">
            <a:extLst>
              <a:ext uri="{FF2B5EF4-FFF2-40B4-BE49-F238E27FC236}">
                <a16:creationId xmlns:a16="http://schemas.microsoft.com/office/drawing/2014/main" id="{6AD70C5E-C60E-6351-E0AD-35AC67F867CE}"/>
              </a:ext>
              <a:ext uri="{C183D7F6-B498-43B3-948B-1728B52AA6E4}">
                <adec:decorative xmlns:adec="http://schemas.microsoft.com/office/drawing/2017/decorative" val="0"/>
              </a:ext>
            </a:extLst>
          </p:cNvPr>
          <p:cNvSpPr>
            <a:spLocks noGrp="1"/>
          </p:cNvSpPr>
          <p:nvPr userDrawn="1">
            <p:ph type="body" sz="quarter" idx="40" hasCustomPrompt="1"/>
          </p:nvPr>
        </p:nvSpPr>
        <p:spPr>
          <a:xfrm>
            <a:off x="6103394" y="3153128"/>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9 or delete</a:t>
            </a:r>
          </a:p>
        </p:txBody>
      </p:sp>
      <p:sp>
        <p:nvSpPr>
          <p:cNvPr id="29" name="Agenda item 10 description">
            <a:extLst>
              <a:ext uri="{FF2B5EF4-FFF2-40B4-BE49-F238E27FC236}">
                <a16:creationId xmlns:a16="http://schemas.microsoft.com/office/drawing/2014/main" id="{73E0F363-7FBA-B1FD-FB13-1A6C322A02CF}"/>
              </a:ext>
              <a:ext uri="{C183D7F6-B498-43B3-948B-1728B52AA6E4}">
                <adec:decorative xmlns:adec="http://schemas.microsoft.com/office/drawing/2017/decorative" val="0"/>
              </a:ext>
            </a:extLst>
          </p:cNvPr>
          <p:cNvSpPr>
            <a:spLocks noGrp="1"/>
          </p:cNvSpPr>
          <p:nvPr userDrawn="1">
            <p:ph type="body" sz="quarter" idx="41" hasCustomPrompt="1"/>
          </p:nvPr>
        </p:nvSpPr>
        <p:spPr>
          <a:xfrm>
            <a:off x="6103394" y="3926831"/>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10 or delete</a:t>
            </a:r>
          </a:p>
        </p:txBody>
      </p:sp>
      <p:sp>
        <p:nvSpPr>
          <p:cNvPr id="30" name="Agenda item 11 description">
            <a:extLst>
              <a:ext uri="{FF2B5EF4-FFF2-40B4-BE49-F238E27FC236}">
                <a16:creationId xmlns:a16="http://schemas.microsoft.com/office/drawing/2014/main" id="{D58ED04A-7400-00EC-8982-A1E1CFEFA686}"/>
              </a:ext>
              <a:ext uri="{C183D7F6-B498-43B3-948B-1728B52AA6E4}">
                <adec:decorative xmlns:adec="http://schemas.microsoft.com/office/drawing/2017/decorative" val="0"/>
              </a:ext>
            </a:extLst>
          </p:cNvPr>
          <p:cNvSpPr>
            <a:spLocks noGrp="1"/>
          </p:cNvSpPr>
          <p:nvPr userDrawn="1">
            <p:ph type="body" sz="quarter" idx="42" hasCustomPrompt="1"/>
          </p:nvPr>
        </p:nvSpPr>
        <p:spPr>
          <a:xfrm>
            <a:off x="6103394" y="4700534"/>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11 or delete</a:t>
            </a:r>
          </a:p>
        </p:txBody>
      </p:sp>
      <p:sp>
        <p:nvSpPr>
          <p:cNvPr id="31" name="Agenda item 12 description">
            <a:extLst>
              <a:ext uri="{FF2B5EF4-FFF2-40B4-BE49-F238E27FC236}">
                <a16:creationId xmlns:a16="http://schemas.microsoft.com/office/drawing/2014/main" id="{91054C35-1504-9990-BDEF-C88B0598C605}"/>
              </a:ext>
              <a:ext uri="{C183D7F6-B498-43B3-948B-1728B52AA6E4}">
                <adec:decorative xmlns:adec="http://schemas.microsoft.com/office/drawing/2017/decorative" val="0"/>
              </a:ext>
            </a:extLst>
          </p:cNvPr>
          <p:cNvSpPr>
            <a:spLocks noGrp="1"/>
          </p:cNvSpPr>
          <p:nvPr userDrawn="1">
            <p:ph type="body" sz="quarter" idx="43" hasCustomPrompt="1"/>
          </p:nvPr>
        </p:nvSpPr>
        <p:spPr>
          <a:xfrm>
            <a:off x="6103394" y="5474236"/>
            <a:ext cx="4572000" cy="566928"/>
          </a:xfrm>
          <a:prstGeom prst="rect">
            <a:avLst/>
          </a:prstGeom>
          <a:ln>
            <a:noFill/>
          </a:ln>
        </p:spPr>
        <p:txBody>
          <a:bodyPr wrap="square" lIns="0" tIns="0" rIns="0" bIns="0" anchor="ctr" anchorCtr="0">
            <a:noAutofit/>
          </a:bodyPr>
          <a:lstStyle>
            <a:lvl1pPr marL="285750" indent="-285750" algn="l">
              <a:buFontTx/>
              <a:buBlip>
                <a:blip r:embed="rId2"/>
              </a:buBlip>
              <a:tabLst/>
              <a:defRPr sz="1800"/>
            </a:lvl1pPr>
          </a:lstStyle>
          <a:p>
            <a:pPr algn="l"/>
            <a:r>
              <a:rPr lang="en-US" noProof="0"/>
              <a:t>Click to add agenda item 12 or delete</a:t>
            </a:r>
          </a:p>
        </p:txBody>
      </p:sp>
      <p:sp>
        <p:nvSpPr>
          <p:cNvPr id="4" name="Footer Placeholder 3">
            <a:extLst>
              <a:ext uri="{FF2B5EF4-FFF2-40B4-BE49-F238E27FC236}">
                <a16:creationId xmlns:a16="http://schemas.microsoft.com/office/drawing/2014/main" id="{EA00DBC9-3586-A9CB-3BAD-7A1413F7A744}"/>
              </a:ext>
              <a:ext uri="{C183D7F6-B498-43B3-948B-1728B52AA6E4}">
                <adec:decorative xmlns:adec="http://schemas.microsoft.com/office/drawing/2017/decorative" val="1"/>
              </a:ext>
            </a:extLst>
          </p:cNvPr>
          <p:cNvSpPr>
            <a:spLocks noGrp="1"/>
          </p:cNvSpPr>
          <p:nvPr>
            <p:ph type="ftr" sz="quarter" idx="51"/>
          </p:nvPr>
        </p:nvSpPr>
        <p:spPr>
          <a:xfrm>
            <a:off x="4038600" y="6967728"/>
            <a:ext cx="4114800" cy="137160"/>
          </a:xfrm>
        </p:spPr>
        <p:txBody>
          <a:bodyPr/>
          <a:lstStyle/>
          <a:p>
            <a:endParaRPr lang="en-US" noProof="0"/>
          </a:p>
        </p:txBody>
      </p:sp>
      <p:sp>
        <p:nvSpPr>
          <p:cNvPr id="7" name="Slide Number Placeholder">
            <a:extLst>
              <a:ext uri="{FF2B5EF4-FFF2-40B4-BE49-F238E27FC236}">
                <a16:creationId xmlns:a16="http://schemas.microsoft.com/office/drawing/2014/main" id="{72679693-BA13-5E4E-91BE-1606A75B027B}"/>
              </a:ext>
              <a:ext uri="{C183D7F6-B498-43B3-948B-1728B52AA6E4}">
                <adec:decorative xmlns:adec="http://schemas.microsoft.com/office/drawing/2017/decorative" val="1"/>
              </a:ext>
            </a:extLst>
          </p:cNvPr>
          <p:cNvSpPr>
            <a:spLocks noGrp="1"/>
          </p:cNvSpPr>
          <p:nvPr userDrawn="1">
            <p:ph type="sldNum" sz="quarter" idx="4"/>
          </p:nvPr>
        </p:nvSpPr>
        <p:spPr>
          <a:xfrm>
            <a:off x="11163034" y="6967728"/>
            <a:ext cx="261660" cy="137160"/>
          </a:xfrm>
          <a:prstGeom prst="rect">
            <a:avLst/>
          </a:prstGeom>
        </p:spPr>
        <p:txBody>
          <a:bodyPr wrap="square" lIns="0" tIns="0" rIns="0" bIns="0" anchor="ctr" anchorCtr="0">
            <a:noAutofit/>
          </a:bodyPr>
          <a:lstStyle>
            <a:lvl1pPr algn="r">
              <a:defRPr lang="en-GB" sz="900" kern="1200" noProof="0" smtClean="0">
                <a:solidFill>
                  <a:srgbClr val="E6E6E6"/>
                </a:solidFill>
                <a:latin typeface="+mn-lt"/>
                <a:ea typeface="+mn-ea"/>
                <a:cs typeface="Arial" pitchFamily="34" charset="0"/>
              </a:defRPr>
            </a:lvl1p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442298341"/>
      </p:ext>
    </p:extLst>
  </p:cSld>
  <p:clrMapOvr>
    <a:masterClrMapping/>
  </p:clrMapOvr>
  <p:transition/>
  <p:extLst>
    <p:ext uri="{DCECCB84-F9BA-43D5-87BE-67443E8EF086}">
      <p15:sldGuideLst xmlns:p15="http://schemas.microsoft.com/office/powerpoint/2012/main">
        <p15:guide id="2" pos="3840" userDrawn="1">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losing slide B – Logo+Cornerstone">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04351D-5FDC-BFE0-854C-3134DB0C3A5D}"/>
              </a:ext>
            </a:extLst>
          </p:cNvPr>
          <p:cNvSpPr>
            <a:spLocks noGrp="1"/>
          </p:cNvSpPr>
          <p:nvPr>
            <p:ph type="title" hasCustomPrompt="1"/>
          </p:nvPr>
        </p:nvSpPr>
        <p:spPr>
          <a:xfrm>
            <a:off x="768096" y="768096"/>
            <a:ext cx="6080777" cy="2862072"/>
          </a:xfrm>
          <a:prstGeom prst="rect">
            <a:avLst/>
          </a:prstGeom>
        </p:spPr>
        <p:txBody>
          <a:bodyPr vert="horz" lIns="0" tIns="0" rIns="0" bIns="0" rtlCol="0" anchor="t" anchorCtr="0">
            <a:noAutofit/>
          </a:bodyPr>
          <a:lstStyle>
            <a:lvl1pPr>
              <a:lnSpc>
                <a:spcPct val="80000"/>
              </a:lnSpc>
              <a:defRPr sz="6000">
                <a:solidFill>
                  <a:schemeClr val="tx1"/>
                </a:solidFill>
              </a:defRPr>
            </a:lvl1pPr>
          </a:lstStyle>
          <a:p>
            <a:r>
              <a:rPr lang="en-US" noProof="0"/>
              <a:t>Closing slide (gradient B) – click to add title</a:t>
            </a:r>
          </a:p>
        </p:txBody>
      </p:sp>
      <p:sp>
        <p:nvSpPr>
          <p:cNvPr id="6" name="Text placeholder 2">
            <a:extLst>
              <a:ext uri="{FF2B5EF4-FFF2-40B4-BE49-F238E27FC236}">
                <a16:creationId xmlns:a16="http://schemas.microsoft.com/office/drawing/2014/main" id="{809FFADF-A533-B666-03B7-44FFDD405052}"/>
              </a:ext>
            </a:extLst>
          </p:cNvPr>
          <p:cNvSpPr>
            <a:spLocks noGrp="1"/>
          </p:cNvSpPr>
          <p:nvPr>
            <p:ph type="body" sz="quarter" idx="12" hasCustomPrompt="1"/>
          </p:nvPr>
        </p:nvSpPr>
        <p:spPr>
          <a:xfrm>
            <a:off x="766763" y="3727452"/>
            <a:ext cx="6091237" cy="2016123"/>
          </a:xfrm>
          <a:prstGeom prst="rect">
            <a:avLst/>
          </a:prstGeom>
        </p:spPr>
        <p:txBody>
          <a:bodyPr lIns="0" tIns="0" rIns="0" bIns="0">
            <a:noAutofit/>
          </a:bodyPr>
          <a:lstStyle>
            <a:lvl1pPr marL="0" indent="0">
              <a:spcBef>
                <a:spcPct val="0"/>
              </a:spcBef>
              <a:buNone/>
              <a:defRPr sz="1600"/>
            </a:lvl1pPr>
          </a:lstStyle>
          <a:p>
            <a:pPr lvl="0"/>
            <a:r>
              <a:rPr lang="en-US" noProof="0"/>
              <a:t>To get the latest company description, visit brand.cgi.com &gt; Brand positioning &gt; Company descriptions.</a:t>
            </a:r>
          </a:p>
        </p:txBody>
      </p:sp>
      <p:sp>
        <p:nvSpPr>
          <p:cNvPr id="7" name="Freeform 6">
            <a:extLst>
              <a:ext uri="{FF2B5EF4-FFF2-40B4-BE49-F238E27FC236}">
                <a16:creationId xmlns:a16="http://schemas.microsoft.com/office/drawing/2014/main" id="{32D4678C-2B7C-5FAB-B4AE-FC0F899FD829}"/>
              </a:ext>
              <a:ext uri="{C183D7F6-B498-43B3-948B-1728B52AA6E4}">
                <adec:decorative xmlns:adec="http://schemas.microsoft.com/office/drawing/2017/decorative" val="1"/>
              </a:ext>
            </a:extLst>
          </p:cNvPr>
          <p:cNvSpPr>
            <a:spLocks noChangeAspect="1"/>
          </p:cNvSpPr>
          <p:nvPr userDrawn="1"/>
        </p:nvSpPr>
        <p:spPr bwMode="auto">
          <a:xfrm rot="16200000" flipH="1">
            <a:off x="7620857" y="764318"/>
            <a:ext cx="3813048" cy="3814762"/>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a:gsLst>
              <a:gs pos="100000">
                <a:srgbClr val="991F3D"/>
              </a:gs>
              <a:gs pos="66000">
                <a:srgbClr val="E31937"/>
              </a:gs>
              <a:gs pos="33000">
                <a:srgbClr val="FF6A00"/>
              </a:gs>
              <a:gs pos="0">
                <a:srgbClr val="FFCDD2"/>
              </a:gs>
            </a:gsLst>
            <a:lin ang="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
        <p:nvSpPr>
          <p:cNvPr id="8" name="Textbox 3">
            <a:extLst>
              <a:ext uri="{FF2B5EF4-FFF2-40B4-BE49-F238E27FC236}">
                <a16:creationId xmlns:a16="http://schemas.microsoft.com/office/drawing/2014/main" id="{A897A659-5409-C506-A5D2-56F65EA48F91}"/>
              </a:ext>
            </a:extLst>
          </p:cNvPr>
          <p:cNvSpPr txBox="1">
            <a:spLocks/>
          </p:cNvSpPr>
          <p:nvPr userDrawn="1"/>
        </p:nvSpPr>
        <p:spPr bwMode="auto">
          <a:xfrm>
            <a:off x="766763" y="5916651"/>
            <a:ext cx="975360" cy="215444"/>
          </a:xfrm>
          <a:prstGeom prst="rect">
            <a:avLst/>
          </a:prstGeom>
          <a:solidFill>
            <a:schemeClr val="bg1"/>
          </a:solidFill>
          <a:ln w="9525" algn="ctr">
            <a:noFill/>
            <a:miter lim="800000"/>
          </a:ln>
          <a:effectLst/>
        </p:spPr>
        <p:txBody>
          <a:bodyPr wrap="square" lIns="0" tIns="0" rIns="0" bIns="0" rtlCol="0">
            <a:noAutofit/>
          </a:bodyPr>
          <a:lstStyle/>
          <a:p>
            <a:r>
              <a:rPr lang="en-US" sz="1400" b="1" noProof="0">
                <a:cs typeface="Arial" pitchFamily="34" charset="0"/>
              </a:rPr>
              <a:t>cgi.com</a:t>
            </a:r>
          </a:p>
        </p:txBody>
      </p:sp>
      <p:sp>
        <p:nvSpPr>
          <p:cNvPr id="3" name="Footer Placeholder 2">
            <a:extLst>
              <a:ext uri="{FF2B5EF4-FFF2-40B4-BE49-F238E27FC236}">
                <a16:creationId xmlns:a16="http://schemas.microsoft.com/office/drawing/2014/main" id="{B3DAC949-1442-A46E-72FA-37EF84DEBA82}"/>
              </a:ext>
            </a:extLst>
          </p:cNvPr>
          <p:cNvSpPr>
            <a:spLocks noGrp="1"/>
          </p:cNvSpPr>
          <p:nvPr>
            <p:ph type="ftr" sz="quarter" idx="16"/>
          </p:nvPr>
        </p:nvSpPr>
        <p:spPr/>
        <p:txBody>
          <a:bodyPr/>
          <a:lstStyle/>
          <a:p>
            <a:endParaRPr lang="en-US" noProof="0"/>
          </a:p>
        </p:txBody>
      </p:sp>
      <p:sp>
        <p:nvSpPr>
          <p:cNvPr id="12" name="Slide Number Placeholder 11">
            <a:extLst>
              <a:ext uri="{FF2B5EF4-FFF2-40B4-BE49-F238E27FC236}">
                <a16:creationId xmlns:a16="http://schemas.microsoft.com/office/drawing/2014/main" id="{CF61C4D7-E521-3636-FC43-E3A3C928D333}"/>
              </a:ext>
              <a:ext uri="{C183D7F6-B498-43B3-948B-1728B52AA6E4}">
                <adec:decorative xmlns:adec="http://schemas.microsoft.com/office/drawing/2017/decorative" val="1"/>
              </a:ext>
            </a:extLst>
          </p:cNvPr>
          <p:cNvSpPr>
            <a:spLocks noGrp="1"/>
          </p:cNvSpPr>
          <p:nvPr>
            <p:ph type="sldNum" sz="quarter" idx="15"/>
          </p:nvPr>
        </p:nvSpPr>
        <p:spPr/>
        <p:txBody>
          <a:bodyPr/>
          <a:lstStyle/>
          <a:p>
            <a:fld id="{525A3C56-E491-49B2-93F3-63532DF516BC}" type="slidenum">
              <a:rPr lang="en-US" noProof="0" smtClean="0"/>
              <a:pPr/>
              <a:t>‹N°›</a:t>
            </a:fld>
            <a:endParaRPr lang="en-US" noProof="0"/>
          </a:p>
        </p:txBody>
      </p:sp>
      <p:pic>
        <p:nvPicPr>
          <p:cNvPr id="5" name="CGI logo" descr="CGI Inc. logo">
            <a:extLst>
              <a:ext uri="{FF2B5EF4-FFF2-40B4-BE49-F238E27FC236}">
                <a16:creationId xmlns:a16="http://schemas.microsoft.com/office/drawing/2014/main" id="{32F9250F-B7F7-361D-E4F4-354AD6787E77}"/>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9893670" y="5372174"/>
            <a:ext cx="1548659" cy="720650"/>
          </a:xfrm>
          <a:prstGeom prst="rect">
            <a:avLst/>
          </a:prstGeom>
        </p:spPr>
      </p:pic>
    </p:spTree>
    <p:extLst>
      <p:ext uri="{BB962C8B-B14F-4D97-AF65-F5344CB8AC3E}">
        <p14:creationId xmlns:p14="http://schemas.microsoft.com/office/powerpoint/2010/main" val="74997735"/>
      </p:ext>
    </p:extLst>
  </p:cSld>
  <p:clrMapOvr>
    <a:masterClrMapping/>
  </p:clrMapOvr>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Read Only 7">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ctr" anchorCtr="0">
            <a:normAutofit/>
          </a:bodyPr>
          <a:lstStyle/>
          <a:p>
            <a:pPr algn="ctr"/>
            <a:r>
              <a:rPr lang="en-US" sz="16600" noProof="0">
                <a:solidFill>
                  <a:schemeClr val="bg1"/>
                </a:solidFill>
              </a:rPr>
              <a:t>Ready-to-use slides</a:t>
            </a:r>
            <a:endParaRPr lang="en-US" sz="16600">
              <a:solidFill>
                <a:schemeClr val="bg1"/>
              </a:solidFill>
            </a:endParaRPr>
          </a:p>
        </p:txBody>
      </p:sp>
    </p:spTree>
    <p:extLst>
      <p:ext uri="{BB962C8B-B14F-4D97-AF65-F5344CB8AC3E}">
        <p14:creationId xmlns:p14="http://schemas.microsoft.com/office/powerpoint/2010/main" val="1906927898"/>
      </p:ext>
    </p:extLst>
  </p:cSld>
  <p:clrMapOvr>
    <a:masterClrMapping/>
  </p:clrMapOvr>
  <p:transition/>
  <p:extLst>
    <p:ext uri="{DCECCB84-F9BA-43D5-87BE-67443E8EF086}">
      <p15:sldGuideLst xmlns:p15="http://schemas.microsoft.com/office/powerpoint/2012/main"/>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Q&amp;A - Cornerstone">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C605EF0-E4DC-2A4A-909F-D231546F9524}"/>
              </a:ext>
            </a:extLst>
          </p:cNvPr>
          <p:cNvSpPr>
            <a:spLocks noGrp="1"/>
          </p:cNvSpPr>
          <p:nvPr userDrawn="1">
            <p:ph type="title" hasCustomPrompt="1"/>
          </p:nvPr>
        </p:nvSpPr>
        <p:spPr bwMode="white">
          <a:xfrm>
            <a:off x="767849" y="612111"/>
            <a:ext cx="6090151" cy="2226506"/>
          </a:xfrm>
        </p:spPr>
        <p:txBody>
          <a:bodyPr>
            <a:noAutofit/>
          </a:bodyPr>
          <a:lstStyle>
            <a:lvl1pPr>
              <a:defRPr sz="4800">
                <a:solidFill>
                  <a:schemeClr val="tx1"/>
                </a:solidFill>
              </a:defRPr>
            </a:lvl1pPr>
          </a:lstStyle>
          <a:p>
            <a:r>
              <a:rPr lang="en-US" noProof="0"/>
              <a:t>Q&amp;A</a:t>
            </a:r>
          </a:p>
        </p:txBody>
      </p:sp>
      <p:pic>
        <p:nvPicPr>
          <p:cNvPr id="3" name="Picture 2">
            <a:extLst>
              <a:ext uri="{FF2B5EF4-FFF2-40B4-BE49-F238E27FC236}">
                <a16:creationId xmlns:a16="http://schemas.microsoft.com/office/drawing/2014/main" id="{65088167-3D6D-5E6C-DA5E-C3277ED46067}"/>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14286"/>
          <a:stretch/>
        </p:blipFill>
        <p:spPr>
          <a:xfrm>
            <a:off x="5943516" y="0"/>
            <a:ext cx="6248400" cy="6017407"/>
          </a:xfrm>
          <a:prstGeom prst="rect">
            <a:avLst/>
          </a:prstGeom>
        </p:spPr>
      </p:pic>
      <p:sp>
        <p:nvSpPr>
          <p:cNvPr id="2" name="Footer Placeholder 1">
            <a:extLst>
              <a:ext uri="{FF2B5EF4-FFF2-40B4-BE49-F238E27FC236}">
                <a16:creationId xmlns:a16="http://schemas.microsoft.com/office/drawing/2014/main" id="{9542A8DC-D6A9-AE1E-4B2D-94EA32AFA271}"/>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31BB1A83-0CD4-B8FB-3185-33E9395D09FB}"/>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393280198"/>
      </p:ext>
    </p:extLst>
  </p:cSld>
  <p:clrMapOvr>
    <a:masterClrMapping/>
  </p:clrMapOvr>
  <p:transition/>
  <p:extLst>
    <p:ext uri="{DCECCB84-F9BA-43D5-87BE-67443E8EF086}">
      <p15:sldGuideLst xmlns:p15="http://schemas.microsoft.com/office/powerpoint/2012/main"/>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losing slide A – Preset tagline+description">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7B22672E-5DB6-C990-E754-D74675986889}"/>
              </a:ext>
            </a:extLst>
          </p:cNvPr>
          <p:cNvSpPr>
            <a:spLocks noGrp="1"/>
          </p:cNvSpPr>
          <p:nvPr>
            <p:ph type="title" hasCustomPrompt="1"/>
          </p:nvPr>
        </p:nvSpPr>
        <p:spPr>
          <a:xfrm>
            <a:off x="397795" y="-3497179"/>
            <a:ext cx="10658475" cy="3452361"/>
          </a:xfrm>
        </p:spPr>
        <p:txBody>
          <a:bodyPr/>
          <a:lstStyle>
            <a:lvl1pPr>
              <a:defRPr sz="1500">
                <a:solidFill>
                  <a:srgbClr val="E6E6E6"/>
                </a:solidFill>
              </a:defRPr>
            </a:lvl1pPr>
          </a:lstStyle>
          <a:p>
            <a:r>
              <a:rPr lang="en-US" sz="2800" noProof="0"/>
              <a:t>Insights you can act on. Founded in 1976, CGI is among the largest IT and business consulting services firms in the world.</a:t>
            </a:r>
            <a:br>
              <a:rPr lang="en-US" sz="2800" noProof="0"/>
            </a:br>
            <a:br>
              <a:rPr lang="en-US" sz="2800" noProof="0"/>
            </a:br>
            <a:r>
              <a:rPr lang="en-US" sz="2800" noProof="0"/>
              <a:t>We are insights-driven and outcomes-based to help accelerate returns on your investments. Across hundreds of locations worldwide, we provide comprehensive, scalable and sustainable IT and business consulting services that are informed globally and delivered locally.</a:t>
            </a:r>
          </a:p>
        </p:txBody>
      </p:sp>
      <p:sp>
        <p:nvSpPr>
          <p:cNvPr id="5" name="TextBox 4">
            <a:extLst>
              <a:ext uri="{FF2B5EF4-FFF2-40B4-BE49-F238E27FC236}">
                <a16:creationId xmlns:a16="http://schemas.microsoft.com/office/drawing/2014/main" id="{056F8F7F-95BE-A79F-1143-BCA981115B28}"/>
              </a:ext>
            </a:extLst>
          </p:cNvPr>
          <p:cNvSpPr txBox="1">
            <a:spLocks/>
          </p:cNvSpPr>
          <p:nvPr userDrawn="1"/>
        </p:nvSpPr>
        <p:spPr>
          <a:xfrm>
            <a:off x="736292" y="621792"/>
            <a:ext cx="6080760" cy="2862072"/>
          </a:xfrm>
          <a:prstGeom prst="rect">
            <a:avLst/>
          </a:prstGeom>
          <a:ln>
            <a:noFill/>
          </a:ln>
        </p:spPr>
        <p:txBody>
          <a:bodyPr vert="horz" wrap="square" lIns="0" tIns="0" rIns="0" bIns="0" rtlCol="0" anchor="b" anchorCtr="0">
            <a:noAutofit/>
          </a:bodyPr>
          <a:lstStyle/>
          <a:p>
            <a:pPr algn="l">
              <a:lnSpc>
                <a:spcPct val="80000"/>
              </a:lnSpc>
            </a:pPr>
            <a:r>
              <a:rPr lang="en-US" sz="6000" noProof="0"/>
              <a:t>Insights you </a:t>
            </a:r>
            <a:br>
              <a:rPr lang="en-US" sz="6000" noProof="0"/>
            </a:br>
            <a:r>
              <a:rPr lang="en-US" sz="6000" noProof="0"/>
              <a:t>can act on</a:t>
            </a:r>
          </a:p>
        </p:txBody>
      </p:sp>
      <p:sp>
        <p:nvSpPr>
          <p:cNvPr id="2" name="TextBox 1">
            <a:extLst>
              <a:ext uri="{FF2B5EF4-FFF2-40B4-BE49-F238E27FC236}">
                <a16:creationId xmlns:a16="http://schemas.microsoft.com/office/drawing/2014/main" id="{49E263F4-A59C-0AAB-130B-605830B3CE86}"/>
              </a:ext>
            </a:extLst>
          </p:cNvPr>
          <p:cNvSpPr txBox="1">
            <a:spLocks/>
          </p:cNvSpPr>
          <p:nvPr userDrawn="1"/>
        </p:nvSpPr>
        <p:spPr>
          <a:xfrm>
            <a:off x="768096" y="3730752"/>
            <a:ext cx="6089904" cy="2020824"/>
          </a:xfrm>
          <a:prstGeom prst="rect">
            <a:avLst/>
          </a:prstGeom>
        </p:spPr>
        <p:txBody>
          <a:bodyPr vert="horz" wrap="square" lIns="0" tIns="0" rIns="0" bIns="0" rtlCol="0" anchor="t" anchorCtr="0">
            <a:normAutofit/>
          </a:bodyPr>
          <a:lstStyle/>
          <a:p>
            <a:r>
              <a:rPr lang="en-US" sz="1600" noProof="0"/>
              <a:t>Founded in 1976, CGI is among the largest IT and business consulting services firms in the world.</a:t>
            </a:r>
          </a:p>
          <a:p>
            <a:endParaRPr lang="en-US" sz="1600" noProof="0"/>
          </a:p>
          <a:p>
            <a:r>
              <a:rPr lang="en-US" sz="1600" noProof="0"/>
              <a:t>We are insights-driven and outcomes-based to help accelerate returns on your investments. Across hundreds of locations worldwide, we provide comprehensive, scalable and sustainable </a:t>
            </a:r>
            <a:br>
              <a:rPr lang="en-US" sz="1600" noProof="0"/>
            </a:br>
            <a:r>
              <a:rPr lang="en-US" sz="1600" noProof="0"/>
              <a:t>IT and business consulting services that are informed globally </a:t>
            </a:r>
            <a:br>
              <a:rPr lang="en-US" sz="1600" noProof="0"/>
            </a:br>
            <a:r>
              <a:rPr lang="en-US" sz="1600" noProof="0"/>
              <a:t>and delivered locally.</a:t>
            </a:r>
          </a:p>
          <a:p>
            <a:pPr algn="l"/>
            <a:endParaRPr lang="en-US" sz="1600" noProof="0"/>
          </a:p>
        </p:txBody>
      </p:sp>
      <p:sp>
        <p:nvSpPr>
          <p:cNvPr id="7" name="Freeform 6">
            <a:extLst>
              <a:ext uri="{FF2B5EF4-FFF2-40B4-BE49-F238E27FC236}">
                <a16:creationId xmlns:a16="http://schemas.microsoft.com/office/drawing/2014/main" id="{32D4678C-2B7C-5FAB-B4AE-FC0F899FD829}"/>
              </a:ext>
              <a:ext uri="{C183D7F6-B498-43B3-948B-1728B52AA6E4}">
                <adec:decorative xmlns:adec="http://schemas.microsoft.com/office/drawing/2017/decorative" val="1"/>
              </a:ext>
            </a:extLst>
          </p:cNvPr>
          <p:cNvSpPr>
            <a:spLocks noChangeAspect="1"/>
          </p:cNvSpPr>
          <p:nvPr userDrawn="1"/>
        </p:nvSpPr>
        <p:spPr bwMode="auto">
          <a:xfrm rot="16200000" flipH="1">
            <a:off x="7620857" y="764318"/>
            <a:ext cx="3813048" cy="3814762"/>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a:gsLst>
              <a:gs pos="100000">
                <a:schemeClr val="accent1"/>
              </a:gs>
              <a:gs pos="60000">
                <a:srgbClr val="A82465"/>
              </a:gs>
              <a:gs pos="0">
                <a:srgbClr val="E31937"/>
              </a:gs>
            </a:gsLst>
            <a:lin ang="1080000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
        <p:nvSpPr>
          <p:cNvPr id="8" name="Textbox 3">
            <a:extLst>
              <a:ext uri="{FF2B5EF4-FFF2-40B4-BE49-F238E27FC236}">
                <a16:creationId xmlns:a16="http://schemas.microsoft.com/office/drawing/2014/main" id="{A897A659-5409-C506-A5D2-56F65EA48F91}"/>
              </a:ext>
            </a:extLst>
          </p:cNvPr>
          <p:cNvSpPr txBox="1">
            <a:spLocks/>
          </p:cNvSpPr>
          <p:nvPr userDrawn="1"/>
        </p:nvSpPr>
        <p:spPr bwMode="auto">
          <a:xfrm>
            <a:off x="766763" y="5916651"/>
            <a:ext cx="975360" cy="215444"/>
          </a:xfrm>
          <a:prstGeom prst="rect">
            <a:avLst/>
          </a:prstGeom>
          <a:solidFill>
            <a:schemeClr val="bg1"/>
          </a:solidFill>
          <a:ln w="9525" algn="ctr">
            <a:noFill/>
            <a:miter lim="800000"/>
          </a:ln>
          <a:effectLst/>
        </p:spPr>
        <p:txBody>
          <a:bodyPr wrap="square" lIns="0" tIns="0" rIns="0" bIns="0" rtlCol="0">
            <a:noAutofit/>
          </a:bodyPr>
          <a:lstStyle/>
          <a:p>
            <a:r>
              <a:rPr lang="en-US" sz="1400" b="1" noProof="0">
                <a:cs typeface="Arial" pitchFamily="34" charset="0"/>
              </a:rPr>
              <a:t>cgi.com</a:t>
            </a:r>
          </a:p>
        </p:txBody>
      </p:sp>
      <p:sp>
        <p:nvSpPr>
          <p:cNvPr id="3" name="Footer Placeholder 2">
            <a:extLst>
              <a:ext uri="{FF2B5EF4-FFF2-40B4-BE49-F238E27FC236}">
                <a16:creationId xmlns:a16="http://schemas.microsoft.com/office/drawing/2014/main" id="{0A416AD6-6C56-B972-2AB5-EF9AC998FC78}"/>
              </a:ext>
            </a:extLst>
          </p:cNvPr>
          <p:cNvSpPr>
            <a:spLocks noGrp="1"/>
          </p:cNvSpPr>
          <p:nvPr>
            <p:ph type="ftr" sz="quarter" idx="13"/>
          </p:nvPr>
        </p:nvSpPr>
        <p:spPr/>
        <p:txBody>
          <a:bodyPr/>
          <a:lstStyle/>
          <a:p>
            <a:endParaRPr lang="en-US" noProof="0"/>
          </a:p>
        </p:txBody>
      </p:sp>
      <p:sp>
        <p:nvSpPr>
          <p:cNvPr id="4" name="TextBox 3">
            <a:extLst>
              <a:ext uri="{FF2B5EF4-FFF2-40B4-BE49-F238E27FC236}">
                <a16:creationId xmlns:a16="http://schemas.microsoft.com/office/drawing/2014/main" id="{3A520050-78C8-D59C-A36C-DCAFD6D16DDF}"/>
              </a:ext>
            </a:extLst>
          </p:cNvPr>
          <p:cNvSpPr txBox="1">
            <a:spLocks/>
          </p:cNvSpPr>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pic>
        <p:nvPicPr>
          <p:cNvPr id="11" name="Image 6" descr="CGI Inc. logo">
            <a:extLst>
              <a:ext uri="{FF2B5EF4-FFF2-40B4-BE49-F238E27FC236}">
                <a16:creationId xmlns:a16="http://schemas.microsoft.com/office/drawing/2014/main" id="{0312023B-31F2-2B54-90F2-90E74DD511BC}"/>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9893670" y="5372174"/>
            <a:ext cx="1548659" cy="720650"/>
          </a:xfrm>
          <a:prstGeom prst="rect">
            <a:avLst/>
          </a:prstGeom>
        </p:spPr>
      </p:pic>
      <p:sp>
        <p:nvSpPr>
          <p:cNvPr id="6" name="Slide Number Placeholder 7">
            <a:extLst>
              <a:ext uri="{FF2B5EF4-FFF2-40B4-BE49-F238E27FC236}">
                <a16:creationId xmlns:a16="http://schemas.microsoft.com/office/drawing/2014/main" id="{C1D36EEA-528E-E267-D6EC-07BC9DCF7DC0}"/>
              </a:ext>
              <a:ext uri="{C183D7F6-B498-43B3-948B-1728B52AA6E4}">
                <adec:decorative xmlns:adec="http://schemas.microsoft.com/office/drawing/2017/decorative" val="1"/>
              </a:ext>
            </a:extLst>
          </p:cNvPr>
          <p:cNvSpPr>
            <a:spLocks noGrp="1"/>
          </p:cNvSpPr>
          <p:nvPr>
            <p:ph type="sldNum" sz="quarter" idx="12"/>
          </p:nvPr>
        </p:nvSpPr>
        <p:spPr>
          <a:xfrm>
            <a:off x="11163034" y="6967728"/>
            <a:ext cx="261660" cy="137160"/>
          </a:xfrm>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36114906"/>
      </p:ext>
    </p:extLst>
  </p:cSld>
  <p:clrMapOvr>
    <a:masterClrMapping/>
  </p:clrMapOvr>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losing slide B – Preset tagline+description">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7B22672E-5DB6-C990-E754-D74675986889}"/>
              </a:ext>
            </a:extLst>
          </p:cNvPr>
          <p:cNvSpPr>
            <a:spLocks noGrp="1"/>
          </p:cNvSpPr>
          <p:nvPr>
            <p:ph type="title" hasCustomPrompt="1"/>
          </p:nvPr>
        </p:nvSpPr>
        <p:spPr>
          <a:xfrm>
            <a:off x="397795" y="-3497179"/>
            <a:ext cx="10658475" cy="3452361"/>
          </a:xfrm>
        </p:spPr>
        <p:txBody>
          <a:bodyPr wrap="square"/>
          <a:lstStyle>
            <a:lvl1pPr>
              <a:defRPr>
                <a:solidFill>
                  <a:srgbClr val="E6E6E6"/>
                </a:solidFill>
              </a:defRPr>
            </a:lvl1pPr>
          </a:lstStyle>
          <a:p>
            <a:r>
              <a:rPr lang="en-US" sz="2800" noProof="0"/>
              <a:t>Insights you can act on. Founded in 1976, CGI is among the largest IT and business consulting services firms in the world.</a:t>
            </a:r>
            <a:br>
              <a:rPr lang="en-US" sz="2800" noProof="0"/>
            </a:br>
            <a:br>
              <a:rPr lang="en-US" sz="2800" noProof="0"/>
            </a:br>
            <a:r>
              <a:rPr lang="en-US" sz="2800" noProof="0"/>
              <a:t>We are insights-driven and outcomes-based to help accelerate returns on your investments. Across hundreds of locations worldwide, we provide comprehensive, scalable and sustainable IT and business consulting services that are informed globally and delivered locally.</a:t>
            </a:r>
          </a:p>
        </p:txBody>
      </p:sp>
      <p:sp>
        <p:nvSpPr>
          <p:cNvPr id="5" name="TextBox 4">
            <a:extLst>
              <a:ext uri="{FF2B5EF4-FFF2-40B4-BE49-F238E27FC236}">
                <a16:creationId xmlns:a16="http://schemas.microsoft.com/office/drawing/2014/main" id="{056F8F7F-95BE-A79F-1143-BCA981115B28}"/>
              </a:ext>
            </a:extLst>
          </p:cNvPr>
          <p:cNvSpPr txBox="1">
            <a:spLocks/>
          </p:cNvSpPr>
          <p:nvPr userDrawn="1"/>
        </p:nvSpPr>
        <p:spPr>
          <a:xfrm>
            <a:off x="740664" y="621792"/>
            <a:ext cx="6080760" cy="2862072"/>
          </a:xfrm>
          <a:prstGeom prst="rect">
            <a:avLst/>
          </a:prstGeom>
          <a:ln>
            <a:noFill/>
          </a:ln>
        </p:spPr>
        <p:txBody>
          <a:bodyPr vert="horz" wrap="square" lIns="0" tIns="0" rIns="0" bIns="0" rtlCol="0" anchor="b" anchorCtr="0">
            <a:noAutofit/>
          </a:bodyPr>
          <a:lstStyle/>
          <a:p>
            <a:pPr algn="l">
              <a:lnSpc>
                <a:spcPct val="80000"/>
              </a:lnSpc>
            </a:pPr>
            <a:r>
              <a:rPr lang="en-US" sz="6000" noProof="0"/>
              <a:t>Insights you </a:t>
            </a:r>
            <a:br>
              <a:rPr lang="en-US" sz="6000" noProof="0"/>
            </a:br>
            <a:r>
              <a:rPr lang="en-US" sz="6000" noProof="0"/>
              <a:t>can act on</a:t>
            </a:r>
          </a:p>
        </p:txBody>
      </p:sp>
      <p:sp>
        <p:nvSpPr>
          <p:cNvPr id="2" name="TextBox 1">
            <a:extLst>
              <a:ext uri="{FF2B5EF4-FFF2-40B4-BE49-F238E27FC236}">
                <a16:creationId xmlns:a16="http://schemas.microsoft.com/office/drawing/2014/main" id="{49E263F4-A59C-0AAB-130B-605830B3CE86}"/>
              </a:ext>
            </a:extLst>
          </p:cNvPr>
          <p:cNvSpPr txBox="1">
            <a:spLocks/>
          </p:cNvSpPr>
          <p:nvPr userDrawn="1"/>
        </p:nvSpPr>
        <p:spPr>
          <a:xfrm>
            <a:off x="768096" y="3730752"/>
            <a:ext cx="6089904" cy="2020824"/>
          </a:xfrm>
          <a:prstGeom prst="rect">
            <a:avLst/>
          </a:prstGeom>
        </p:spPr>
        <p:txBody>
          <a:bodyPr vert="horz" wrap="square" lIns="0" tIns="0" rIns="0" bIns="0" rtlCol="0" anchor="t" anchorCtr="0">
            <a:normAutofit/>
          </a:bodyPr>
          <a:lstStyle/>
          <a:p>
            <a:r>
              <a:rPr lang="en-US" sz="1600" noProof="0"/>
              <a:t>Founded in 1976, CGI is among the largest IT and business consulting services firms in the world.</a:t>
            </a:r>
          </a:p>
          <a:p>
            <a:endParaRPr lang="en-US" sz="1600" noProof="0"/>
          </a:p>
          <a:p>
            <a:r>
              <a:rPr lang="en-US" sz="1600" noProof="0"/>
              <a:t>We are insights-driven and outcomes-based to help accelerate returns on your investments. Across hundreds of locations worldwide, we provide comprehensive, scalable and sustainable </a:t>
            </a:r>
            <a:br>
              <a:rPr lang="en-US" sz="1600" noProof="0"/>
            </a:br>
            <a:r>
              <a:rPr lang="en-US" sz="1600" noProof="0"/>
              <a:t>IT and business consulting services that are informed globally </a:t>
            </a:r>
            <a:br>
              <a:rPr lang="en-US" sz="1600" noProof="0"/>
            </a:br>
            <a:r>
              <a:rPr lang="en-US" sz="1600" noProof="0"/>
              <a:t>and delivered locally.</a:t>
            </a:r>
          </a:p>
          <a:p>
            <a:pPr algn="l"/>
            <a:endParaRPr lang="en-US" sz="1600" noProof="0"/>
          </a:p>
        </p:txBody>
      </p:sp>
      <p:sp>
        <p:nvSpPr>
          <p:cNvPr id="7" name="Freeform 6">
            <a:extLst>
              <a:ext uri="{FF2B5EF4-FFF2-40B4-BE49-F238E27FC236}">
                <a16:creationId xmlns:a16="http://schemas.microsoft.com/office/drawing/2014/main" id="{32D4678C-2B7C-5FAB-B4AE-FC0F899FD829}"/>
              </a:ext>
              <a:ext uri="{C183D7F6-B498-43B3-948B-1728B52AA6E4}">
                <adec:decorative xmlns:adec="http://schemas.microsoft.com/office/drawing/2017/decorative" val="1"/>
              </a:ext>
            </a:extLst>
          </p:cNvPr>
          <p:cNvSpPr>
            <a:spLocks noChangeAspect="1"/>
          </p:cNvSpPr>
          <p:nvPr userDrawn="1"/>
        </p:nvSpPr>
        <p:spPr bwMode="auto">
          <a:xfrm rot="16200000" flipH="1">
            <a:off x="7620857" y="764318"/>
            <a:ext cx="3813048" cy="3814762"/>
          </a:xfrm>
          <a:custGeom>
            <a:avLst/>
            <a:gdLst>
              <a:gd name="T0" fmla="*/ 0 w 4337"/>
              <a:gd name="T1" fmla="*/ 0 h 4312"/>
              <a:gd name="T2" fmla="*/ 0 w 4337"/>
              <a:gd name="T3" fmla="*/ 4312 h 4312"/>
              <a:gd name="T4" fmla="*/ 4337 w 4337"/>
              <a:gd name="T5" fmla="*/ 4312 h 4312"/>
              <a:gd name="T6" fmla="*/ 4337 w 4337"/>
              <a:gd name="T7" fmla="*/ 2586 h 4312"/>
              <a:gd name="T8" fmla="*/ 1736 w 4337"/>
              <a:gd name="T9" fmla="*/ 2586 h 4312"/>
              <a:gd name="T10" fmla="*/ 1736 w 4337"/>
              <a:gd name="T11" fmla="*/ 0 h 4312"/>
              <a:gd name="T12" fmla="*/ 0 w 4337"/>
              <a:gd name="T13" fmla="*/ 0 h 4312"/>
            </a:gdLst>
            <a:ahLst/>
            <a:cxnLst>
              <a:cxn ang="0">
                <a:pos x="T0" y="T1"/>
              </a:cxn>
              <a:cxn ang="0">
                <a:pos x="T2" y="T3"/>
              </a:cxn>
              <a:cxn ang="0">
                <a:pos x="T4" y="T5"/>
              </a:cxn>
              <a:cxn ang="0">
                <a:pos x="T6" y="T7"/>
              </a:cxn>
              <a:cxn ang="0">
                <a:pos x="T8" y="T9"/>
              </a:cxn>
              <a:cxn ang="0">
                <a:pos x="T10" y="T11"/>
              </a:cxn>
              <a:cxn ang="0">
                <a:pos x="T12" y="T13"/>
              </a:cxn>
            </a:cxnLst>
            <a:rect l="0" t="0" r="r" b="b"/>
            <a:pathLst>
              <a:path w="4337" h="4312">
                <a:moveTo>
                  <a:pt x="0" y="0"/>
                </a:moveTo>
                <a:lnTo>
                  <a:pt x="0" y="4312"/>
                </a:lnTo>
                <a:lnTo>
                  <a:pt x="4337" y="4312"/>
                </a:lnTo>
                <a:lnTo>
                  <a:pt x="4337" y="2586"/>
                </a:lnTo>
                <a:lnTo>
                  <a:pt x="1736" y="2586"/>
                </a:lnTo>
                <a:lnTo>
                  <a:pt x="1736" y="0"/>
                </a:lnTo>
                <a:lnTo>
                  <a:pt x="0" y="0"/>
                </a:lnTo>
                <a:close/>
              </a:path>
            </a:pathLst>
          </a:custGeom>
          <a:gradFill>
            <a:gsLst>
              <a:gs pos="100000">
                <a:srgbClr val="991F3D"/>
              </a:gs>
              <a:gs pos="66000">
                <a:srgbClr val="E31937"/>
              </a:gs>
              <a:gs pos="33000">
                <a:srgbClr val="FF6A00"/>
              </a:gs>
              <a:gs pos="0">
                <a:srgbClr val="FFCDD2"/>
              </a:gs>
            </a:gsLst>
            <a:lin ang="0" scaled="0"/>
          </a:gradFill>
          <a:ln w="9525" algn="ctr">
            <a:noFill/>
            <a:miter lim="800000"/>
          </a:ln>
          <a:effectLst/>
        </p:spPr>
        <p:txBody>
          <a:bodyPr lIns="63500" tIns="0" rIns="64800" bIns="0" rtlCol="0" anchor="ctr">
            <a:noAutofit/>
          </a:bodyPr>
          <a:lstStyle/>
          <a:p>
            <a:pPr lvl="0" algn="ctr">
              <a:spcBef>
                <a:spcPct val="0"/>
              </a:spcBef>
              <a:buClrTx/>
              <a:buSzPct val="90000"/>
            </a:pPr>
            <a:endParaRPr lang="en-US" sz="1600" b="1" noProof="0">
              <a:solidFill>
                <a:schemeClr val="bg1"/>
              </a:solidFill>
              <a:cs typeface="Arial" pitchFamily="34" charset="0"/>
            </a:endParaRPr>
          </a:p>
        </p:txBody>
      </p:sp>
      <p:sp>
        <p:nvSpPr>
          <p:cNvPr id="8" name="Textbox 3">
            <a:extLst>
              <a:ext uri="{FF2B5EF4-FFF2-40B4-BE49-F238E27FC236}">
                <a16:creationId xmlns:a16="http://schemas.microsoft.com/office/drawing/2014/main" id="{A897A659-5409-C506-A5D2-56F65EA48F91}"/>
              </a:ext>
            </a:extLst>
          </p:cNvPr>
          <p:cNvSpPr txBox="1">
            <a:spLocks/>
          </p:cNvSpPr>
          <p:nvPr userDrawn="1"/>
        </p:nvSpPr>
        <p:spPr bwMode="auto">
          <a:xfrm>
            <a:off x="766763" y="5916651"/>
            <a:ext cx="975360" cy="215444"/>
          </a:xfrm>
          <a:prstGeom prst="rect">
            <a:avLst/>
          </a:prstGeom>
          <a:solidFill>
            <a:schemeClr val="bg1"/>
          </a:solidFill>
          <a:ln w="9525" algn="ctr">
            <a:noFill/>
            <a:miter lim="800000"/>
          </a:ln>
          <a:effectLst/>
        </p:spPr>
        <p:txBody>
          <a:bodyPr wrap="square" lIns="0" tIns="0" rIns="0" bIns="0" rtlCol="0">
            <a:noAutofit/>
          </a:bodyPr>
          <a:lstStyle/>
          <a:p>
            <a:r>
              <a:rPr lang="en-US" sz="1400" b="1" noProof="0">
                <a:cs typeface="Arial" pitchFamily="34" charset="0"/>
              </a:rPr>
              <a:t>cgi.com</a:t>
            </a:r>
          </a:p>
        </p:txBody>
      </p:sp>
      <p:sp>
        <p:nvSpPr>
          <p:cNvPr id="3" name="Footer Placeholder 2">
            <a:extLst>
              <a:ext uri="{FF2B5EF4-FFF2-40B4-BE49-F238E27FC236}">
                <a16:creationId xmlns:a16="http://schemas.microsoft.com/office/drawing/2014/main" id="{8310FF9F-E094-3A43-0544-57A6C89432AA}"/>
              </a:ext>
            </a:extLst>
          </p:cNvPr>
          <p:cNvSpPr>
            <a:spLocks noGrp="1"/>
          </p:cNvSpPr>
          <p:nvPr>
            <p:ph type="ftr" sz="quarter" idx="13"/>
          </p:nvPr>
        </p:nvSpPr>
        <p:spPr/>
        <p:txBody>
          <a:bodyPr/>
          <a:lstStyle/>
          <a:p>
            <a:endParaRPr lang="en-US" noProof="0"/>
          </a:p>
        </p:txBody>
      </p:sp>
      <p:sp>
        <p:nvSpPr>
          <p:cNvPr id="4" name="TextBox 3">
            <a:extLst>
              <a:ext uri="{FF2B5EF4-FFF2-40B4-BE49-F238E27FC236}">
                <a16:creationId xmlns:a16="http://schemas.microsoft.com/office/drawing/2014/main" id="{0C57FE94-C0F6-6B34-3783-4C7D2A79BC72}"/>
              </a:ext>
            </a:extLst>
          </p:cNvPr>
          <p:cNvSpPr txBox="1">
            <a:spLocks/>
          </p:cNvSpPr>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pic>
        <p:nvPicPr>
          <p:cNvPr id="11" name="Image 6" descr="CGI Inc. logo">
            <a:extLst>
              <a:ext uri="{FF2B5EF4-FFF2-40B4-BE49-F238E27FC236}">
                <a16:creationId xmlns:a16="http://schemas.microsoft.com/office/drawing/2014/main" id="{C4FCE6C4-EA7F-DC0C-0C5D-657ADFD4B6E4}"/>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9893670" y="5372174"/>
            <a:ext cx="1548659" cy="720650"/>
          </a:xfrm>
          <a:prstGeom prst="rect">
            <a:avLst/>
          </a:prstGeom>
        </p:spPr>
      </p:pic>
      <p:sp>
        <p:nvSpPr>
          <p:cNvPr id="6" name="Slide Number Placeholder 7">
            <a:extLst>
              <a:ext uri="{FF2B5EF4-FFF2-40B4-BE49-F238E27FC236}">
                <a16:creationId xmlns:a16="http://schemas.microsoft.com/office/drawing/2014/main" id="{34BF6578-924E-900F-FBB2-D851251DEFBD}"/>
              </a:ext>
              <a:ext uri="{C183D7F6-B498-43B3-948B-1728B52AA6E4}">
                <adec:decorative xmlns:adec="http://schemas.microsoft.com/office/drawing/2017/decorative" val="1"/>
              </a:ext>
            </a:extLst>
          </p:cNvPr>
          <p:cNvSpPr>
            <a:spLocks noGrp="1"/>
          </p:cNvSpPr>
          <p:nvPr>
            <p:ph type="sldNum" sz="quarter" idx="12"/>
          </p:nvPr>
        </p:nvSpPr>
        <p:spPr>
          <a:xfrm>
            <a:off x="11163034" y="6967728"/>
            <a:ext cx="261660" cy="137160"/>
          </a:xfrm>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2884460317"/>
      </p:ext>
    </p:extLst>
  </p:cSld>
  <p:clrMapOvr>
    <a:masterClrMapping/>
  </p:clrMapOvr>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Closing slide – Preset About CGI">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460A1F69-B5CC-5702-52E4-2ADAE4CEA12F}"/>
              </a:ext>
            </a:extLst>
          </p:cNvPr>
          <p:cNvSpPr>
            <a:spLocks noGrp="1"/>
          </p:cNvSpPr>
          <p:nvPr>
            <p:ph type="title" hasCustomPrompt="1"/>
          </p:nvPr>
        </p:nvSpPr>
        <p:spPr>
          <a:xfrm>
            <a:off x="821072" y="-1203159"/>
            <a:ext cx="10658475" cy="1148295"/>
          </a:xfrm>
        </p:spPr>
        <p:txBody>
          <a:bodyPr>
            <a:noAutofit/>
          </a:bodyPr>
          <a:lstStyle>
            <a:lvl1pPr>
              <a:defRPr sz="1200" b="0">
                <a:solidFill>
                  <a:srgbClr val="E6E6E6"/>
                </a:solidFill>
              </a:defRPr>
            </a:lvl1pPr>
          </a:lstStyle>
          <a:p>
            <a:pPr algn="l"/>
            <a:r>
              <a:rPr lang="en-US" b="0" noProof="0">
                <a:solidFill>
                  <a:srgbClr val="E6E6E6"/>
                </a:solidFill>
              </a:rPr>
              <a:t>About CGI </a:t>
            </a:r>
            <a:br>
              <a:rPr lang="en-US" b="0" noProof="0">
                <a:solidFill>
                  <a:srgbClr val="E6E6E6"/>
                </a:solidFill>
              </a:rPr>
            </a:br>
            <a:r>
              <a:rPr lang="en-US" b="0" noProof="0">
                <a:solidFill>
                  <a:srgbClr val="E6E6E6"/>
                </a:solidFill>
              </a:rPr>
              <a:t>Insights you can act on</a:t>
            </a:r>
            <a:br>
              <a:rPr lang="en-US" b="0" noProof="0">
                <a:solidFill>
                  <a:srgbClr val="E6E6E6"/>
                </a:solidFill>
              </a:rPr>
            </a:br>
            <a:r>
              <a:rPr lang="en-US" b="0" noProof="0">
                <a:solidFill>
                  <a:srgbClr val="E6E6E6"/>
                </a:solidFill>
              </a:rPr>
              <a:t>Founded in 1976, CGI is among the largest IT and business consulting services firms in the world.</a:t>
            </a:r>
            <a:br>
              <a:rPr lang="en-US" b="0" noProof="0">
                <a:solidFill>
                  <a:srgbClr val="E6E6E6"/>
                </a:solidFill>
              </a:rPr>
            </a:br>
            <a:r>
              <a:rPr lang="en-US" b="0" noProof="0">
                <a:solidFill>
                  <a:srgbClr val="E6E6E6"/>
                </a:solidFill>
              </a:rPr>
              <a:t>We are insights-driven and outcomes-based to help accelerate returns on your investments. Across hundreds of locations worldwide, we provide comprehensive, scalable and sustainable IT and business consulting services that are informed globally and delivered locally.</a:t>
            </a:r>
            <a:br>
              <a:rPr lang="en-US" b="0" noProof="0">
                <a:solidFill>
                  <a:srgbClr val="E6E6E6"/>
                </a:solidFill>
              </a:rPr>
            </a:br>
            <a:r>
              <a:rPr lang="en-US" b="0" noProof="0">
                <a:solidFill>
                  <a:srgbClr val="E6E6E6"/>
                </a:solidFill>
              </a:rPr>
              <a:t>cgi.com</a:t>
            </a:r>
            <a:br>
              <a:rPr lang="en-US" b="0" noProof="0">
                <a:solidFill>
                  <a:srgbClr val="E6E6E6"/>
                </a:solidFill>
              </a:rPr>
            </a:br>
            <a:endParaRPr lang="en-US" b="0" noProof="0">
              <a:solidFill>
                <a:srgbClr val="E6E6E6"/>
              </a:solidFill>
            </a:endParaRPr>
          </a:p>
        </p:txBody>
      </p:sp>
      <p:sp>
        <p:nvSpPr>
          <p:cNvPr id="2" name="TextBox 1">
            <a:extLst>
              <a:ext uri="{FF2B5EF4-FFF2-40B4-BE49-F238E27FC236}">
                <a16:creationId xmlns:a16="http://schemas.microsoft.com/office/drawing/2014/main" id="{4B3C3E2A-4A56-B0A7-0B73-15E80F6D3BDB}"/>
              </a:ext>
            </a:extLst>
          </p:cNvPr>
          <p:cNvSpPr txBox="1"/>
          <p:nvPr userDrawn="1"/>
        </p:nvSpPr>
        <p:spPr>
          <a:xfrm>
            <a:off x="766763" y="3282696"/>
            <a:ext cx="4608576" cy="320040"/>
          </a:xfrm>
          <a:prstGeom prst="rect">
            <a:avLst/>
          </a:prstGeom>
        </p:spPr>
        <p:txBody>
          <a:bodyPr vert="horz" wrap="square" lIns="0" tIns="0" rIns="0" bIns="0" rtlCol="0" anchor="t" anchorCtr="0">
            <a:normAutofit/>
          </a:bodyPr>
          <a:lstStyle/>
          <a:p>
            <a:pPr algn="l"/>
            <a:r>
              <a:rPr lang="en-US" b="1" noProof="0">
                <a:solidFill>
                  <a:srgbClr val="E31937"/>
                </a:solidFill>
              </a:rPr>
              <a:t>About CGI</a:t>
            </a:r>
          </a:p>
        </p:txBody>
      </p:sp>
      <p:sp>
        <p:nvSpPr>
          <p:cNvPr id="8" name="TextBox 7">
            <a:extLst>
              <a:ext uri="{FF2B5EF4-FFF2-40B4-BE49-F238E27FC236}">
                <a16:creationId xmlns:a16="http://schemas.microsoft.com/office/drawing/2014/main" id="{7B2627C1-E12E-A20D-EBCC-1D0135C82DE2}"/>
              </a:ext>
            </a:extLst>
          </p:cNvPr>
          <p:cNvSpPr txBox="1"/>
          <p:nvPr userDrawn="1"/>
        </p:nvSpPr>
        <p:spPr>
          <a:xfrm>
            <a:off x="766762" y="3858768"/>
            <a:ext cx="4608513" cy="2231136"/>
          </a:xfrm>
          <a:prstGeom prst="rect">
            <a:avLst/>
          </a:prstGeom>
        </p:spPr>
        <p:txBody>
          <a:bodyPr vert="horz" wrap="square" lIns="0" tIns="0" rIns="0" bIns="0" rtlCol="0" anchor="t" anchorCtr="0">
            <a:normAutofit/>
          </a:bodyPr>
          <a:lstStyle/>
          <a:p>
            <a:pPr>
              <a:lnSpc>
                <a:spcPct val="110000"/>
              </a:lnSpc>
              <a:spcBef>
                <a:spcPts val="500"/>
              </a:spcBef>
            </a:pPr>
            <a:r>
              <a:rPr lang="en-US" sz="1200" b="1" noProof="0"/>
              <a:t>Insights you can act on</a:t>
            </a:r>
          </a:p>
          <a:p>
            <a:pPr>
              <a:lnSpc>
                <a:spcPct val="110000"/>
              </a:lnSpc>
              <a:spcBef>
                <a:spcPts val="500"/>
              </a:spcBef>
              <a:spcAft>
                <a:spcPts val="600"/>
              </a:spcAft>
            </a:pPr>
            <a:r>
              <a:rPr lang="en-US" sz="1200" noProof="0"/>
              <a:t>Founded in 1976, CGI is among the largest IT and business consulting services firms in the world.</a:t>
            </a:r>
          </a:p>
          <a:p>
            <a:pPr marL="0" indent="0">
              <a:lnSpc>
                <a:spcPct val="110000"/>
              </a:lnSpc>
              <a:spcBef>
                <a:spcPts val="500"/>
              </a:spcBef>
              <a:spcAft>
                <a:spcPts val="600"/>
              </a:spcAft>
            </a:pPr>
            <a:r>
              <a:rPr lang="en-US" sz="1200" noProof="0"/>
              <a:t>We are insights-driven and outcomes-based to help accelerate returns on your investments. Across hundreds of locations worldwide, we provide comprehensive, scalable and sustainable </a:t>
            </a:r>
            <a:br>
              <a:rPr lang="en-US" sz="1200" noProof="0"/>
            </a:br>
            <a:r>
              <a:rPr lang="en-US" sz="1200" noProof="0"/>
              <a:t>IT and business consulting services that are informed globally and delivered locally.</a:t>
            </a:r>
          </a:p>
          <a:p>
            <a:pPr>
              <a:lnSpc>
                <a:spcPct val="110000"/>
              </a:lnSpc>
              <a:spcBef>
                <a:spcPts val="500"/>
              </a:spcBef>
              <a:spcAft>
                <a:spcPts val="600"/>
              </a:spcAft>
            </a:pPr>
            <a:r>
              <a:rPr lang="en-US" sz="1200" b="1" noProof="0"/>
              <a:t>cgi.com</a:t>
            </a:r>
          </a:p>
        </p:txBody>
      </p:sp>
      <p:sp>
        <p:nvSpPr>
          <p:cNvPr id="3" name="Footer Placeholder 2">
            <a:extLst>
              <a:ext uri="{FF2B5EF4-FFF2-40B4-BE49-F238E27FC236}">
                <a16:creationId xmlns:a16="http://schemas.microsoft.com/office/drawing/2014/main" id="{95BF8B7B-FCFC-45CF-773C-C0190909605C}"/>
              </a:ext>
            </a:extLst>
          </p:cNvPr>
          <p:cNvSpPr>
            <a:spLocks noGrp="1"/>
          </p:cNvSpPr>
          <p:nvPr>
            <p:ph type="ftr" sz="quarter" idx="13"/>
          </p:nvPr>
        </p:nvSpPr>
        <p:spPr/>
        <p:txBody>
          <a:bodyPr/>
          <a:lstStyle/>
          <a:p>
            <a:endParaRPr lang="en-US" noProof="0"/>
          </a:p>
        </p:txBody>
      </p:sp>
      <p:sp>
        <p:nvSpPr>
          <p:cNvPr id="4" name="TextBox 3">
            <a:extLst>
              <a:ext uri="{FF2B5EF4-FFF2-40B4-BE49-F238E27FC236}">
                <a16:creationId xmlns:a16="http://schemas.microsoft.com/office/drawing/2014/main" id="{34BB9D9E-BEEE-51E3-062F-07D099B91776}"/>
              </a:ext>
            </a:extLst>
          </p:cNvPr>
          <p:cNvSpPr txBox="1"/>
          <p:nvPr userDrawn="1"/>
        </p:nvSpPr>
        <p:spPr>
          <a:xfrm>
            <a:off x="11163033" y="6345144"/>
            <a:ext cx="365760" cy="182880"/>
          </a:xfrm>
          <a:prstGeom prst="rect">
            <a:avLst/>
          </a:prstGeom>
          <a:solidFill>
            <a:schemeClr val="bg1"/>
          </a:solidFill>
        </p:spPr>
        <p:txBody>
          <a:bodyPr vert="horz" wrap="square" lIns="0" tIns="0" rIns="0" bIns="0" rtlCol="0" anchor="t" anchorCtr="0">
            <a:normAutofit fontScale="85000" lnSpcReduction="20000"/>
          </a:bodyPr>
          <a:lstStyle/>
          <a:p>
            <a:pPr algn="l"/>
            <a:endParaRPr lang="en-US" noProof="0"/>
          </a:p>
        </p:txBody>
      </p:sp>
      <p:pic>
        <p:nvPicPr>
          <p:cNvPr id="7" name="Image 6" descr="CGI Inc. logo">
            <a:extLst>
              <a:ext uri="{FF2B5EF4-FFF2-40B4-BE49-F238E27FC236}">
                <a16:creationId xmlns:a16="http://schemas.microsoft.com/office/drawing/2014/main" id="{626F09B8-6289-D048-8199-4C52FCE26409}"/>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9893670" y="5372174"/>
            <a:ext cx="1548659" cy="720650"/>
          </a:xfrm>
          <a:prstGeom prst="rect">
            <a:avLst/>
          </a:prstGeom>
        </p:spPr>
      </p:pic>
      <p:sp>
        <p:nvSpPr>
          <p:cNvPr id="5" name="Slide Number Placeholder 7">
            <a:extLst>
              <a:ext uri="{FF2B5EF4-FFF2-40B4-BE49-F238E27FC236}">
                <a16:creationId xmlns:a16="http://schemas.microsoft.com/office/drawing/2014/main" id="{B5806568-20EF-02F7-9776-193BEBDD3B43}"/>
              </a:ext>
              <a:ext uri="{C183D7F6-B498-43B3-948B-1728B52AA6E4}">
                <adec:decorative xmlns:adec="http://schemas.microsoft.com/office/drawing/2017/decorative" val="1"/>
              </a:ext>
            </a:extLst>
          </p:cNvPr>
          <p:cNvSpPr>
            <a:spLocks noGrp="1"/>
          </p:cNvSpPr>
          <p:nvPr>
            <p:ph type="sldNum" sz="quarter" idx="12"/>
          </p:nvPr>
        </p:nvSpPr>
        <p:spPr>
          <a:xfrm>
            <a:off x="11163034" y="6967728"/>
            <a:ext cx="261660" cy="137160"/>
          </a:xfrm>
        </p:spPr>
        <p:txBody>
          <a:body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1183648596"/>
      </p:ext>
    </p:extLst>
  </p:cSld>
  <p:clrMapOvr>
    <a:masterClrMapping/>
  </p:clrMapOvr>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Read Only - End of slide layouts">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539E471-216A-F16D-9EED-678F84B8F90D}"/>
              </a:ext>
              <a:ext uri="{C183D7F6-B498-43B3-948B-1728B52AA6E4}">
                <adec:decorative xmlns:adec="http://schemas.microsoft.com/office/drawing/2017/decorative" val="1"/>
              </a:ext>
            </a:extLst>
          </p:cNvPr>
          <p:cNvSpPr>
            <a:spLocks noGrp="1"/>
          </p:cNvSpPr>
          <p:nvPr>
            <p:ph type="ftr" sz="quarter" idx="13"/>
          </p:nvPr>
        </p:nvSpPr>
        <p:spPr/>
        <p:txBody>
          <a:bodyPr/>
          <a:lstStyle/>
          <a:p>
            <a:endParaRPr lang="en-US" noProof="0"/>
          </a:p>
        </p:txBody>
      </p:sp>
      <p:sp>
        <p:nvSpPr>
          <p:cNvPr id="8" name="Slide Number Placeholder 7">
            <a:extLst>
              <a:ext uri="{FF2B5EF4-FFF2-40B4-BE49-F238E27FC236}">
                <a16:creationId xmlns:a16="http://schemas.microsoft.com/office/drawing/2014/main" id="{F005B678-1769-99EA-ECF6-E729115A540D}"/>
              </a:ext>
              <a:ext uri="{C183D7F6-B498-43B3-948B-1728B52AA6E4}">
                <adec:decorative xmlns:adec="http://schemas.microsoft.com/office/drawing/2017/decorative" val="1"/>
              </a:ext>
            </a:extLst>
          </p:cNvPr>
          <p:cNvSpPr>
            <a:spLocks noGrp="1"/>
          </p:cNvSpPr>
          <p:nvPr>
            <p:ph type="sldNum" sz="quarter" idx="12"/>
          </p:nvPr>
        </p:nvSpPr>
        <p:spPr/>
        <p:txBody>
          <a:bodyPr/>
          <a:lstStyle/>
          <a:p>
            <a:fld id="{525A3C56-E491-49B2-93F3-63532DF516BC}" type="slidenum">
              <a:rPr lang="en-US" noProof="0" smtClean="0"/>
              <a:pPr/>
              <a:t>‹N°›</a:t>
            </a:fld>
            <a:endParaRPr lang="en-US" noProof="0"/>
          </a:p>
        </p:txBody>
      </p:sp>
      <p:sp>
        <p:nvSpPr>
          <p:cNvPr id="4" name="TextBox 3">
            <a:extLst>
              <a:ext uri="{FF2B5EF4-FFF2-40B4-BE49-F238E27FC236}">
                <a16:creationId xmlns:a16="http://schemas.microsoft.com/office/drawing/2014/main" id="{BCED8B9F-977E-4292-9524-3F0A97972769}"/>
              </a:ext>
            </a:extLst>
          </p:cNvPr>
          <p:cNvSpPr txBox="1"/>
          <p:nvPr userDrawn="1"/>
        </p:nvSpPr>
        <p:spPr>
          <a:xfrm>
            <a:off x="0" y="0"/>
            <a:ext cx="12192000" cy="6858000"/>
          </a:xfrm>
          <a:prstGeom prst="rect">
            <a:avLst/>
          </a:prstGeom>
          <a:solidFill>
            <a:srgbClr val="333333"/>
          </a:solidFill>
        </p:spPr>
        <p:txBody>
          <a:bodyPr vert="horz" wrap="square" lIns="0" tIns="0" rIns="0" bIns="0" rtlCol="0" anchor="t" anchorCtr="0">
            <a:normAutofit/>
          </a:bodyPr>
          <a:lstStyle/>
          <a:p>
            <a:pPr algn="ctr"/>
            <a:endParaRPr lang="en-US" sz="34400">
              <a:solidFill>
                <a:schemeClr val="bg1"/>
              </a:solidFill>
            </a:endParaRPr>
          </a:p>
        </p:txBody>
      </p:sp>
    </p:spTree>
    <p:extLst>
      <p:ext uri="{BB962C8B-B14F-4D97-AF65-F5344CB8AC3E}">
        <p14:creationId xmlns:p14="http://schemas.microsoft.com/office/powerpoint/2010/main" val="3094766710"/>
      </p:ext>
    </p:extLst>
  </p:cSld>
  <p:clrMapOvr>
    <a:masterClrMapping/>
  </p:clrMapOvr>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slide – Layout 3">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DCF1F9B-DAF3-A533-33E8-B570CC80CEB9}"/>
              </a:ext>
            </a:extLst>
          </p:cNvPr>
          <p:cNvSpPr>
            <a:spLocks noGrp="1"/>
          </p:cNvSpPr>
          <p:nvPr>
            <p:ph type="title" hasCustomPrompt="1"/>
          </p:nvPr>
        </p:nvSpPr>
        <p:spPr/>
        <p:txBody>
          <a:bodyPr/>
          <a:lstStyle/>
          <a:p>
            <a:r>
              <a:rPr lang="en-US"/>
              <a:t>Agenda slide layout 3 - click to add title</a:t>
            </a:r>
          </a:p>
        </p:txBody>
      </p:sp>
      <p:sp>
        <p:nvSpPr>
          <p:cNvPr id="5" name="Agenda item 1 description">
            <a:extLst>
              <a:ext uri="{FF2B5EF4-FFF2-40B4-BE49-F238E27FC236}">
                <a16:creationId xmlns:a16="http://schemas.microsoft.com/office/drawing/2014/main" id="{410433DD-6F83-F577-A641-A48EC3FC032A}"/>
              </a:ext>
              <a:ext uri="{C183D7F6-B498-43B3-948B-1728B52AA6E4}">
                <adec:decorative xmlns:adec="http://schemas.microsoft.com/office/drawing/2017/decorative" val="0"/>
              </a:ext>
            </a:extLst>
          </p:cNvPr>
          <p:cNvSpPr>
            <a:spLocks noGrp="1"/>
          </p:cNvSpPr>
          <p:nvPr>
            <p:ph type="body" sz="quarter" idx="16" hasCustomPrompt="1"/>
          </p:nvPr>
        </p:nvSpPr>
        <p:spPr>
          <a:xfrm>
            <a:off x="768096" y="1773936"/>
            <a:ext cx="2286000" cy="1828800"/>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1</a:t>
            </a:r>
          </a:p>
        </p:txBody>
      </p:sp>
      <p:sp>
        <p:nvSpPr>
          <p:cNvPr id="3" name="Agenda item 1">
            <a:extLst>
              <a:ext uri="{FF2B5EF4-FFF2-40B4-BE49-F238E27FC236}">
                <a16:creationId xmlns:a16="http://schemas.microsoft.com/office/drawing/2014/main" id="{EEE8292D-DDC8-29D0-F22E-7DA0659D55D9}"/>
              </a:ext>
              <a:ext uri="{C183D7F6-B498-43B3-948B-1728B52AA6E4}">
                <adec:decorative xmlns:adec="http://schemas.microsoft.com/office/drawing/2017/decorative" val="1"/>
              </a:ext>
            </a:extLst>
          </p:cNvPr>
          <p:cNvSpPr>
            <a:spLocks noGrp="1"/>
          </p:cNvSpPr>
          <p:nvPr>
            <p:ph type="body" sz="quarter" idx="17" hasCustomPrompt="1"/>
          </p:nvPr>
        </p:nvSpPr>
        <p:spPr>
          <a:xfrm>
            <a:off x="1548512" y="1517904"/>
            <a:ext cx="709406"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noProof="0"/>
          </a:p>
        </p:txBody>
      </p:sp>
      <p:sp>
        <p:nvSpPr>
          <p:cNvPr id="32" name="Agenda item 2 description">
            <a:extLst>
              <a:ext uri="{FF2B5EF4-FFF2-40B4-BE49-F238E27FC236}">
                <a16:creationId xmlns:a16="http://schemas.microsoft.com/office/drawing/2014/main" id="{B179BF33-B1BE-6230-6D6A-DC6E89E6F636}"/>
              </a:ext>
            </a:extLst>
          </p:cNvPr>
          <p:cNvSpPr>
            <a:spLocks noGrp="1"/>
          </p:cNvSpPr>
          <p:nvPr>
            <p:ph type="body" sz="quarter" idx="12" hasCustomPrompt="1"/>
          </p:nvPr>
        </p:nvSpPr>
        <p:spPr>
          <a:xfrm>
            <a:off x="3557016" y="1773936"/>
            <a:ext cx="2286000" cy="1828800"/>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2</a:t>
            </a:r>
          </a:p>
        </p:txBody>
      </p:sp>
      <p:sp>
        <p:nvSpPr>
          <p:cNvPr id="13" name="Agenda item 2">
            <a:extLst>
              <a:ext uri="{FF2B5EF4-FFF2-40B4-BE49-F238E27FC236}">
                <a16:creationId xmlns:a16="http://schemas.microsoft.com/office/drawing/2014/main" id="{A945F926-1515-CC75-1672-68C0DC40D0A6}"/>
              </a:ext>
              <a:ext uri="{C183D7F6-B498-43B3-948B-1728B52AA6E4}">
                <adec:decorative xmlns:adec="http://schemas.microsoft.com/office/drawing/2017/decorative" val="1"/>
              </a:ext>
            </a:extLst>
          </p:cNvPr>
          <p:cNvSpPr>
            <a:spLocks noGrp="1"/>
          </p:cNvSpPr>
          <p:nvPr>
            <p:ph type="body" sz="quarter" idx="19" hasCustomPrompt="1"/>
          </p:nvPr>
        </p:nvSpPr>
        <p:spPr>
          <a:xfrm>
            <a:off x="4347274" y="1517904"/>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34" name="Agenda item 3 description">
            <a:extLst>
              <a:ext uri="{FF2B5EF4-FFF2-40B4-BE49-F238E27FC236}">
                <a16:creationId xmlns:a16="http://schemas.microsoft.com/office/drawing/2014/main" id="{38110207-8C1A-7C2A-F187-7B96C523CDB2}"/>
              </a:ext>
            </a:extLst>
          </p:cNvPr>
          <p:cNvSpPr>
            <a:spLocks noGrp="1"/>
          </p:cNvSpPr>
          <p:nvPr>
            <p:ph type="body" sz="quarter" idx="13" hasCustomPrompt="1"/>
          </p:nvPr>
        </p:nvSpPr>
        <p:spPr>
          <a:xfrm>
            <a:off x="6355080" y="1773936"/>
            <a:ext cx="2286000" cy="1828800"/>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3</a:t>
            </a:r>
          </a:p>
        </p:txBody>
      </p:sp>
      <p:sp>
        <p:nvSpPr>
          <p:cNvPr id="33" name="Agenda item 3">
            <a:extLst>
              <a:ext uri="{FF2B5EF4-FFF2-40B4-BE49-F238E27FC236}">
                <a16:creationId xmlns:a16="http://schemas.microsoft.com/office/drawing/2014/main" id="{28E0D5AF-2A48-3135-18FA-75FF0C81A0C2}"/>
              </a:ext>
              <a:ext uri="{C183D7F6-B498-43B3-948B-1728B52AA6E4}">
                <adec:decorative xmlns:adec="http://schemas.microsoft.com/office/drawing/2017/decorative" val="1"/>
              </a:ext>
            </a:extLst>
          </p:cNvPr>
          <p:cNvSpPr>
            <a:spLocks noGrp="1"/>
          </p:cNvSpPr>
          <p:nvPr>
            <p:ph type="body" sz="quarter" idx="20" hasCustomPrompt="1"/>
          </p:nvPr>
        </p:nvSpPr>
        <p:spPr>
          <a:xfrm>
            <a:off x="7141274" y="1517904"/>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36" name="Agenda item 4 description">
            <a:extLst>
              <a:ext uri="{FF2B5EF4-FFF2-40B4-BE49-F238E27FC236}">
                <a16:creationId xmlns:a16="http://schemas.microsoft.com/office/drawing/2014/main" id="{1EF49AA8-99F9-DFFE-2924-2F2203B07183}"/>
              </a:ext>
            </a:extLst>
          </p:cNvPr>
          <p:cNvSpPr>
            <a:spLocks noGrp="1"/>
          </p:cNvSpPr>
          <p:nvPr>
            <p:ph type="body" sz="quarter" idx="18" hasCustomPrompt="1"/>
          </p:nvPr>
        </p:nvSpPr>
        <p:spPr>
          <a:xfrm>
            <a:off x="9156855" y="1773936"/>
            <a:ext cx="2286000" cy="1828800"/>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4</a:t>
            </a:r>
          </a:p>
        </p:txBody>
      </p:sp>
      <p:sp>
        <p:nvSpPr>
          <p:cNvPr id="35" name="Agenda item 4">
            <a:extLst>
              <a:ext uri="{FF2B5EF4-FFF2-40B4-BE49-F238E27FC236}">
                <a16:creationId xmlns:a16="http://schemas.microsoft.com/office/drawing/2014/main" id="{28922037-033C-4B02-F191-D7A10C3B2895}"/>
              </a:ext>
              <a:ext uri="{C183D7F6-B498-43B3-948B-1728B52AA6E4}">
                <adec:decorative xmlns:adec="http://schemas.microsoft.com/office/drawing/2017/decorative" val="1"/>
              </a:ext>
            </a:extLst>
          </p:cNvPr>
          <p:cNvSpPr>
            <a:spLocks noGrp="1"/>
          </p:cNvSpPr>
          <p:nvPr>
            <p:ph type="body" sz="quarter" idx="21" hasCustomPrompt="1"/>
          </p:nvPr>
        </p:nvSpPr>
        <p:spPr>
          <a:xfrm>
            <a:off x="9935274" y="1517904"/>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21" name="Agenda item 5 description">
            <a:extLst>
              <a:ext uri="{FF2B5EF4-FFF2-40B4-BE49-F238E27FC236}">
                <a16:creationId xmlns:a16="http://schemas.microsoft.com/office/drawing/2014/main" id="{A8C9C41D-497C-D5B1-CD0D-329AC0D572F5}"/>
              </a:ext>
            </a:extLst>
          </p:cNvPr>
          <p:cNvSpPr>
            <a:spLocks noGrp="1"/>
          </p:cNvSpPr>
          <p:nvPr>
            <p:ph type="body" sz="quarter" idx="23" hasCustomPrompt="1"/>
          </p:nvPr>
        </p:nvSpPr>
        <p:spPr>
          <a:xfrm>
            <a:off x="768096" y="4123944"/>
            <a:ext cx="2286000" cy="1837944"/>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5</a:t>
            </a:r>
          </a:p>
        </p:txBody>
      </p:sp>
      <p:sp>
        <p:nvSpPr>
          <p:cNvPr id="20" name="Agenda item 5">
            <a:extLst>
              <a:ext uri="{FF2B5EF4-FFF2-40B4-BE49-F238E27FC236}">
                <a16:creationId xmlns:a16="http://schemas.microsoft.com/office/drawing/2014/main" id="{35FB7347-5B46-967F-82DA-894677567539}"/>
              </a:ext>
              <a:ext uri="{C183D7F6-B498-43B3-948B-1728B52AA6E4}">
                <adec:decorative xmlns:adec="http://schemas.microsoft.com/office/drawing/2017/decorative" val="1"/>
              </a:ext>
            </a:extLst>
          </p:cNvPr>
          <p:cNvSpPr>
            <a:spLocks noGrp="1"/>
          </p:cNvSpPr>
          <p:nvPr>
            <p:ph type="body" sz="quarter" idx="22" hasCustomPrompt="1"/>
          </p:nvPr>
        </p:nvSpPr>
        <p:spPr>
          <a:xfrm>
            <a:off x="1551044" y="3867926"/>
            <a:ext cx="709406"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23" name="Agenda item 6 description">
            <a:extLst>
              <a:ext uri="{FF2B5EF4-FFF2-40B4-BE49-F238E27FC236}">
                <a16:creationId xmlns:a16="http://schemas.microsoft.com/office/drawing/2014/main" id="{87180DAA-A9DF-402A-F2C3-5D908A97D73B}"/>
              </a:ext>
            </a:extLst>
          </p:cNvPr>
          <p:cNvSpPr>
            <a:spLocks noGrp="1"/>
          </p:cNvSpPr>
          <p:nvPr>
            <p:ph type="body" sz="quarter" idx="25" hasCustomPrompt="1"/>
          </p:nvPr>
        </p:nvSpPr>
        <p:spPr>
          <a:xfrm>
            <a:off x="3557016" y="4123944"/>
            <a:ext cx="2286000" cy="1837944"/>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6</a:t>
            </a:r>
          </a:p>
        </p:txBody>
      </p:sp>
      <p:sp>
        <p:nvSpPr>
          <p:cNvPr id="22" name="Agenda item 6">
            <a:extLst>
              <a:ext uri="{FF2B5EF4-FFF2-40B4-BE49-F238E27FC236}">
                <a16:creationId xmlns:a16="http://schemas.microsoft.com/office/drawing/2014/main" id="{5BF2E6A8-CA19-512A-5A70-FD6FEAEF2E55}"/>
              </a:ext>
              <a:ext uri="{C183D7F6-B498-43B3-948B-1728B52AA6E4}">
                <adec:decorative xmlns:adec="http://schemas.microsoft.com/office/drawing/2017/decorative" val="1"/>
              </a:ext>
            </a:extLst>
          </p:cNvPr>
          <p:cNvSpPr>
            <a:spLocks noGrp="1"/>
          </p:cNvSpPr>
          <p:nvPr>
            <p:ph type="body" sz="quarter" idx="24" hasCustomPrompt="1"/>
          </p:nvPr>
        </p:nvSpPr>
        <p:spPr>
          <a:xfrm>
            <a:off x="4347274" y="3867926"/>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25" name="Agenda item 7 description">
            <a:extLst>
              <a:ext uri="{FF2B5EF4-FFF2-40B4-BE49-F238E27FC236}">
                <a16:creationId xmlns:a16="http://schemas.microsoft.com/office/drawing/2014/main" id="{61C0DECA-A650-D1E0-0A82-9AC736DC85E6}"/>
              </a:ext>
            </a:extLst>
          </p:cNvPr>
          <p:cNvSpPr>
            <a:spLocks noGrp="1"/>
          </p:cNvSpPr>
          <p:nvPr>
            <p:ph type="body" sz="quarter" idx="27" hasCustomPrompt="1"/>
          </p:nvPr>
        </p:nvSpPr>
        <p:spPr>
          <a:xfrm>
            <a:off x="6355080" y="4123944"/>
            <a:ext cx="2286000" cy="1837944"/>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7</a:t>
            </a:r>
          </a:p>
        </p:txBody>
      </p:sp>
      <p:sp>
        <p:nvSpPr>
          <p:cNvPr id="24" name="Agenda item 7">
            <a:extLst>
              <a:ext uri="{FF2B5EF4-FFF2-40B4-BE49-F238E27FC236}">
                <a16:creationId xmlns:a16="http://schemas.microsoft.com/office/drawing/2014/main" id="{AF27472A-2634-7758-05C2-3D692E51697F}"/>
              </a:ext>
              <a:ext uri="{C183D7F6-B498-43B3-948B-1728B52AA6E4}">
                <adec:decorative xmlns:adec="http://schemas.microsoft.com/office/drawing/2017/decorative" val="1"/>
              </a:ext>
            </a:extLst>
          </p:cNvPr>
          <p:cNvSpPr>
            <a:spLocks noGrp="1"/>
          </p:cNvSpPr>
          <p:nvPr>
            <p:ph type="body" sz="quarter" idx="26" hasCustomPrompt="1"/>
          </p:nvPr>
        </p:nvSpPr>
        <p:spPr>
          <a:xfrm>
            <a:off x="7141274" y="3867926"/>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27" name="Agenda item 8 description">
            <a:extLst>
              <a:ext uri="{FF2B5EF4-FFF2-40B4-BE49-F238E27FC236}">
                <a16:creationId xmlns:a16="http://schemas.microsoft.com/office/drawing/2014/main" id="{76B22D04-2920-375F-8918-58AEE5B7A13E}"/>
              </a:ext>
            </a:extLst>
          </p:cNvPr>
          <p:cNvSpPr>
            <a:spLocks noGrp="1"/>
          </p:cNvSpPr>
          <p:nvPr>
            <p:ph type="body" sz="quarter" idx="29" hasCustomPrompt="1"/>
          </p:nvPr>
        </p:nvSpPr>
        <p:spPr>
          <a:xfrm>
            <a:off x="9156855" y="4123944"/>
            <a:ext cx="2286000" cy="1837944"/>
          </a:xfrm>
          <a:prstGeom prst="rect">
            <a:avLst/>
          </a:prstGeom>
          <a:ln>
            <a:solidFill>
              <a:srgbClr val="D2D2D2"/>
            </a:solidFill>
          </a:ln>
        </p:spPr>
        <p:txBody>
          <a:bodyPr wrap="square" lIns="228600" tIns="457200" rIns="182880" bIns="0" anchor="t" anchorCtr="1">
            <a:noAutofit/>
          </a:bodyPr>
          <a:lstStyle>
            <a:lvl1pPr marL="12700" indent="-12700" algn="ctr">
              <a:buNone/>
              <a:tabLst/>
              <a:defRPr sz="1600"/>
            </a:lvl1pPr>
          </a:lstStyle>
          <a:p>
            <a:pPr algn="l"/>
            <a:r>
              <a:rPr lang="en-US" noProof="0"/>
              <a:t>Click to add agenda item 8</a:t>
            </a:r>
          </a:p>
        </p:txBody>
      </p:sp>
      <p:sp>
        <p:nvSpPr>
          <p:cNvPr id="26" name="Agenda item 8">
            <a:extLst>
              <a:ext uri="{FF2B5EF4-FFF2-40B4-BE49-F238E27FC236}">
                <a16:creationId xmlns:a16="http://schemas.microsoft.com/office/drawing/2014/main" id="{3F6A61E3-6AAD-BF3C-2F14-CD4C8A577F58}"/>
              </a:ext>
              <a:ext uri="{C183D7F6-B498-43B3-948B-1728B52AA6E4}">
                <adec:decorative xmlns:adec="http://schemas.microsoft.com/office/drawing/2017/decorative" val="1"/>
              </a:ext>
            </a:extLst>
          </p:cNvPr>
          <p:cNvSpPr>
            <a:spLocks noGrp="1"/>
          </p:cNvSpPr>
          <p:nvPr>
            <p:ph type="body" sz="quarter" idx="28" hasCustomPrompt="1"/>
          </p:nvPr>
        </p:nvSpPr>
        <p:spPr>
          <a:xfrm>
            <a:off x="9935274" y="3867926"/>
            <a:ext cx="708214" cy="567790"/>
          </a:xfrm>
          <a:prstGeom prst="rect">
            <a:avLst/>
          </a:prstGeom>
          <a:solidFill>
            <a:schemeClr val="bg1"/>
          </a:solidFill>
        </p:spPr>
        <p:txBody>
          <a:bodyPr wrap="square" lIns="0" tIns="0" rIns="0" bIns="0" anchor="ctr" anchorCtr="0">
            <a:noAutofit/>
          </a:bodyPr>
          <a:lstStyle>
            <a:lvl1pPr marL="0" marR="0" indent="0" algn="ctr" defTabSz="914400" rtl="0" eaLnBrk="1" fontAlgn="auto" latinLnBrk="0" hangingPunct="1">
              <a:lnSpc>
                <a:spcPct val="100000"/>
              </a:lnSpc>
              <a:spcBef>
                <a:spcPts val="0"/>
              </a:spcBef>
              <a:spcAft>
                <a:spcPts val="0"/>
              </a:spcAft>
              <a:buClrTx/>
              <a:buSzTx/>
              <a:buFontTx/>
              <a:buNone/>
              <a:tabLst/>
              <a:defRPr sz="2800">
                <a:gradFill>
                  <a:gsLst>
                    <a:gs pos="60000">
                      <a:srgbClr val="A82465"/>
                    </a:gs>
                    <a:gs pos="0">
                      <a:srgbClr val="E31937"/>
                    </a:gs>
                    <a:gs pos="100000">
                      <a:srgbClr val="5236AB"/>
                    </a:gs>
                  </a:gsLst>
                  <a:lin ang="0" scaled="0"/>
                </a:gradFill>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gradFill>
                  <a:gsLst>
                    <a:gs pos="60000">
                      <a:srgbClr val="A82465"/>
                    </a:gs>
                    <a:gs pos="0">
                      <a:srgbClr val="E31937"/>
                    </a:gs>
                    <a:gs pos="100000">
                      <a:srgbClr val="5236AB"/>
                    </a:gs>
                  </a:gsLst>
                  <a:lin ang="0" scaled="0"/>
                </a:gradFill>
                <a:effectLst/>
                <a:uLnTx/>
                <a:uFillTx/>
                <a:latin typeface="+mn-lt"/>
                <a:ea typeface="+mn-ea"/>
                <a:cs typeface="+mn-cs"/>
              </a:rPr>
              <a:t>XX</a:t>
            </a:r>
            <a:endParaRPr lang="en-US" sz="2800" noProof="0"/>
          </a:p>
        </p:txBody>
      </p:sp>
      <p:sp>
        <p:nvSpPr>
          <p:cNvPr id="4" name="Footer Placeholder 3">
            <a:extLst>
              <a:ext uri="{FF2B5EF4-FFF2-40B4-BE49-F238E27FC236}">
                <a16:creationId xmlns:a16="http://schemas.microsoft.com/office/drawing/2014/main" id="{DB884332-1497-54F4-11D6-D18B07C13226}"/>
              </a:ext>
              <a:ext uri="{C183D7F6-B498-43B3-948B-1728B52AA6E4}">
                <adec:decorative xmlns:adec="http://schemas.microsoft.com/office/drawing/2017/decorative" val="1"/>
              </a:ext>
            </a:extLst>
          </p:cNvPr>
          <p:cNvSpPr>
            <a:spLocks noGrp="1"/>
          </p:cNvSpPr>
          <p:nvPr>
            <p:ph type="ftr" sz="quarter" idx="31"/>
          </p:nvPr>
        </p:nvSpPr>
        <p:spPr>
          <a:xfrm>
            <a:off x="4038600" y="6967728"/>
            <a:ext cx="4114800" cy="137160"/>
          </a:xfrm>
        </p:spPr>
        <p:txBody>
          <a:bodyPr/>
          <a:lstStyle/>
          <a:p>
            <a:endParaRPr lang="en-US" noProof="0"/>
          </a:p>
        </p:txBody>
      </p:sp>
      <p:sp>
        <p:nvSpPr>
          <p:cNvPr id="7" name="Slide Number Placeholder">
            <a:extLst>
              <a:ext uri="{FF2B5EF4-FFF2-40B4-BE49-F238E27FC236}">
                <a16:creationId xmlns:a16="http://schemas.microsoft.com/office/drawing/2014/main" id="{72679693-BA13-5E4E-91BE-1606A75B027B}"/>
              </a:ext>
              <a:ext uri="{C183D7F6-B498-43B3-948B-1728B52AA6E4}">
                <adec:decorative xmlns:adec="http://schemas.microsoft.com/office/drawing/2017/decorative" val="1"/>
              </a:ext>
            </a:extLst>
          </p:cNvPr>
          <p:cNvSpPr>
            <a:spLocks noGrp="1"/>
          </p:cNvSpPr>
          <p:nvPr>
            <p:ph type="sldNum" sz="quarter" idx="4"/>
          </p:nvPr>
        </p:nvSpPr>
        <p:spPr>
          <a:xfrm>
            <a:off x="11163034" y="6967728"/>
            <a:ext cx="261660" cy="137160"/>
          </a:xfrm>
          <a:prstGeom prst="rect">
            <a:avLst/>
          </a:prstGeom>
        </p:spPr>
        <p:txBody>
          <a:bodyPr wrap="square" lIns="0" tIns="0" rIns="0" bIns="0" anchor="ctr" anchorCtr="0">
            <a:noAutofit/>
          </a:bodyPr>
          <a:lstStyle>
            <a:lvl1pPr algn="r">
              <a:defRPr lang="en-GB" sz="900" kern="1200" noProof="0" smtClean="0">
                <a:solidFill>
                  <a:srgbClr val="E6E6E6"/>
                </a:solidFill>
                <a:latin typeface="+mn-lt"/>
                <a:ea typeface="+mn-ea"/>
                <a:cs typeface="Arial" pitchFamily="34" charset="0"/>
              </a:defRPr>
            </a:lvl1p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3539607705"/>
      </p:ext>
    </p:extLst>
  </p:cSld>
  <p:clrMapOvr>
    <a:masterClrMapping/>
  </p:clrMapOvr>
  <p:transition/>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theme" Target="../theme/theme1.xml"/><Relationship Id="rId61" Type="http://schemas.openxmlformats.org/officeDocument/2006/relationships/slideLayout" Target="../slideLayouts/slideLayout61.xml"/><Relationship Id="rId82" Type="http://schemas.openxmlformats.org/officeDocument/2006/relationships/slideLayout" Target="../slideLayouts/slideLayout8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6763" y="682514"/>
            <a:ext cx="10658475" cy="532765"/>
          </a:xfrm>
          <a:prstGeom prst="rect">
            <a:avLst/>
          </a:prstGeom>
        </p:spPr>
        <p:txBody>
          <a:bodyPr vert="horz" lIns="0" tIns="0" rIns="0" bIns="0" rtlCol="0" anchor="t" anchorCtr="0">
            <a:noAutofit/>
          </a:bodyPr>
          <a:lstStyle/>
          <a:p>
            <a:endParaRPr lang="en-US" noProof="0"/>
          </a:p>
        </p:txBody>
      </p:sp>
      <p:sp>
        <p:nvSpPr>
          <p:cNvPr id="7" name="Text Placeholder 6">
            <a:extLst>
              <a:ext uri="{FF2B5EF4-FFF2-40B4-BE49-F238E27FC236}">
                <a16:creationId xmlns:a16="http://schemas.microsoft.com/office/drawing/2014/main" id="{EAA6994A-D67A-D275-E6E1-A9066A768579}"/>
              </a:ext>
            </a:extLst>
          </p:cNvPr>
          <p:cNvSpPr>
            <a:spLocks noGrp="1"/>
          </p:cNvSpPr>
          <p:nvPr>
            <p:ph type="body" idx="1"/>
          </p:nvPr>
        </p:nvSpPr>
        <p:spPr>
          <a:xfrm>
            <a:off x="768096" y="1527048"/>
            <a:ext cx="10661904" cy="4562856"/>
          </a:xfrm>
          <a:prstGeom prst="rect">
            <a:avLst/>
          </a:prstGeom>
        </p:spPr>
        <p:txBody>
          <a:bodyPr vert="horz" lIns="0" tIns="0" rIns="0" bIns="0" rtlCol="0">
            <a:noAutofit/>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en-US" noProof="0"/>
          </a:p>
        </p:txBody>
      </p:sp>
      <p:sp>
        <p:nvSpPr>
          <p:cNvPr id="5" name="TextBox 4">
            <a:extLst>
              <a:ext uri="{FF2B5EF4-FFF2-40B4-BE49-F238E27FC236}">
                <a16:creationId xmlns:a16="http://schemas.microsoft.com/office/drawing/2014/main" id="{2028125A-CE44-EA24-6422-3D620A31D93E}"/>
              </a:ext>
            </a:extLst>
          </p:cNvPr>
          <p:cNvSpPr txBox="1"/>
          <p:nvPr userDrawn="1"/>
        </p:nvSpPr>
        <p:spPr>
          <a:xfrm>
            <a:off x="768096" y="6364224"/>
            <a:ext cx="2743200" cy="137160"/>
          </a:xfrm>
          <a:prstGeom prst="rect">
            <a:avLst/>
          </a:prstGeom>
        </p:spPr>
        <p:txBody>
          <a:bodyPr vert="horz" wrap="square" lIns="0" tIns="0" rIns="0" bIns="0" rtlCol="0" anchor="t" anchorCtr="0">
            <a:noAutofit/>
          </a:bodyPr>
          <a:lstStyle/>
          <a:p>
            <a:r>
              <a:rPr lang="en-US" sz="900"/>
              <a:t>© 2024 CGI Inc.</a:t>
            </a:r>
            <a:endParaRPr lang="en-CA" sz="900"/>
          </a:p>
        </p:txBody>
      </p:sp>
      <p:sp>
        <p:nvSpPr>
          <p:cNvPr id="8" name="TextBox 7">
            <a:extLst>
              <a:ext uri="{FF2B5EF4-FFF2-40B4-BE49-F238E27FC236}">
                <a16:creationId xmlns:a16="http://schemas.microsoft.com/office/drawing/2014/main" id="{BB57DA4E-FDAF-661C-4EF2-19948FE7A37A}"/>
              </a:ext>
            </a:extLst>
          </p:cNvPr>
          <p:cNvSpPr txBox="1"/>
          <p:nvPr>
            <p:extLst>
              <p:ext uri="{1162E1C5-73C7-4A58-AE30-91384D911F3F}">
                <p184:classification xmlns:p184="http://schemas.microsoft.com/office/powerpoint/2018/4/main" val="ftr"/>
              </p:ext>
            </p:extLst>
          </p:nvPr>
        </p:nvSpPr>
        <p:spPr>
          <a:xfrm>
            <a:off x="5905500" y="6365240"/>
            <a:ext cx="412750" cy="137160"/>
          </a:xfrm>
          <a:prstGeom prst="rect">
            <a:avLst/>
          </a:prstGeom>
        </p:spPr>
        <p:txBody>
          <a:bodyPr horzOverflow="overflow" lIns="0" tIns="0" rIns="0" bIns="0">
            <a:spAutoFit/>
          </a:bodyPr>
          <a:lstStyle/>
          <a:p>
            <a:pPr algn="l"/>
            <a:r>
              <a:rPr lang="en-US" sz="900">
                <a:solidFill>
                  <a:srgbClr val="000000"/>
                </a:solidFill>
                <a:latin typeface="Arial" panose="020B0604020202020204" pitchFamily="34" charset="0"/>
                <a:cs typeface="Arial" panose="020B0604020202020204" pitchFamily="34" charset="0"/>
              </a:rPr>
              <a:t>Internal</a:t>
            </a:r>
          </a:p>
        </p:txBody>
      </p:sp>
      <p:sp>
        <p:nvSpPr>
          <p:cNvPr id="4" name="TextBox 3">
            <a:extLst>
              <a:ext uri="{FF2B5EF4-FFF2-40B4-BE49-F238E27FC236}">
                <a16:creationId xmlns:a16="http://schemas.microsoft.com/office/drawing/2014/main" id="{46CD75ED-04E3-1615-7A72-5844C3E4AD65}"/>
              </a:ext>
              <a:ext uri="{C183D7F6-B498-43B3-948B-1728B52AA6E4}">
                <adec:decorative xmlns:adec="http://schemas.microsoft.com/office/drawing/2017/decorative" val="1"/>
              </a:ext>
            </a:extLst>
          </p:cNvPr>
          <p:cNvSpPr txBox="1"/>
          <p:nvPr userDrawn="1"/>
        </p:nvSpPr>
        <p:spPr>
          <a:xfrm>
            <a:off x="11164824" y="6364224"/>
            <a:ext cx="265176" cy="137160"/>
          </a:xfrm>
          <a:prstGeom prst="rect">
            <a:avLst/>
          </a:prstGeom>
        </p:spPr>
        <p:txBody>
          <a:bodyPr vert="horz" wrap="square" lIns="0" tIns="0" rIns="0" bIns="0" rtlCol="0" anchor="t"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25A3C56-E491-49B2-93F3-63532DF516BC}" type="slidenum">
              <a:rPr lang="en-US" sz="900" noProof="0" smtClean="0"/>
              <a:pPr marL="0" marR="0" lvl="0" indent="0" algn="r" defTabSz="914400" rtl="0" eaLnBrk="1" fontAlgn="auto" latinLnBrk="0" hangingPunct="1">
                <a:lnSpc>
                  <a:spcPct val="100000"/>
                </a:lnSpc>
                <a:spcBef>
                  <a:spcPts val="0"/>
                </a:spcBef>
                <a:spcAft>
                  <a:spcPts val="0"/>
                </a:spcAft>
                <a:buClrTx/>
                <a:buSzTx/>
                <a:buFontTx/>
                <a:buNone/>
                <a:tabLst/>
                <a:defRPr/>
              </a:pPr>
              <a:t>‹N°›</a:t>
            </a:fld>
            <a:endParaRPr lang="en-US" sz="900" noProof="0"/>
          </a:p>
          <a:p>
            <a:pPr algn="l"/>
            <a:endParaRPr lang="en-US" sz="900" noProof="0"/>
          </a:p>
        </p:txBody>
      </p:sp>
      <p:sp>
        <p:nvSpPr>
          <p:cNvPr id="6" name="Footer Placeholder 5">
            <a:extLst>
              <a:ext uri="{FF2B5EF4-FFF2-40B4-BE49-F238E27FC236}">
                <a16:creationId xmlns:a16="http://schemas.microsoft.com/office/drawing/2014/main" id="{F909B625-DA2A-6A9C-1194-02961B28B8CC}"/>
              </a:ext>
              <a:ext uri="{C183D7F6-B498-43B3-948B-1728B52AA6E4}">
                <adec:decorative xmlns:adec="http://schemas.microsoft.com/office/drawing/2017/decorative" val="1"/>
              </a:ext>
            </a:extLst>
          </p:cNvPr>
          <p:cNvSpPr>
            <a:spLocks noGrp="1"/>
          </p:cNvSpPr>
          <p:nvPr>
            <p:ph type="ftr" sz="quarter" idx="3"/>
          </p:nvPr>
        </p:nvSpPr>
        <p:spPr>
          <a:xfrm>
            <a:off x="4038600" y="6967728"/>
            <a:ext cx="4114800" cy="137160"/>
          </a:xfrm>
          <a:prstGeom prst="rect">
            <a:avLst/>
          </a:prstGeom>
        </p:spPr>
        <p:txBody>
          <a:bodyPr vert="horz" lIns="0" tIns="0" rIns="0" bIns="0" rtlCol="0" anchor="t" anchorCtr="0"/>
          <a:lstStyle>
            <a:lvl1pPr algn="ctr">
              <a:defRPr sz="900">
                <a:solidFill>
                  <a:srgbClr val="E6E6E6"/>
                </a:solidFill>
              </a:defRPr>
            </a:lvl1pPr>
          </a:lstStyle>
          <a:p>
            <a:endParaRPr lang="en-US" noProof="0"/>
          </a:p>
        </p:txBody>
      </p:sp>
      <p:sp>
        <p:nvSpPr>
          <p:cNvPr id="90" name="Slide Number Placeholder">
            <a:extLst>
              <a:ext uri="{C183D7F6-B498-43B3-948B-1728B52AA6E4}">
                <adec:decorative xmlns:adec="http://schemas.microsoft.com/office/drawing/2017/decorative" val="1"/>
              </a:ext>
            </a:extLst>
          </p:cNvPr>
          <p:cNvSpPr>
            <a:spLocks noGrp="1"/>
          </p:cNvSpPr>
          <p:nvPr>
            <p:ph type="sldNum" sz="quarter" idx="4"/>
          </p:nvPr>
        </p:nvSpPr>
        <p:spPr>
          <a:xfrm>
            <a:off x="11162244" y="6967728"/>
            <a:ext cx="261660" cy="137160"/>
          </a:xfrm>
          <a:prstGeom prst="rect">
            <a:avLst/>
          </a:prstGeom>
        </p:spPr>
        <p:txBody>
          <a:bodyPr wrap="square" lIns="0" tIns="0" rIns="0" bIns="0" anchor="t" anchorCtr="0">
            <a:noAutofit/>
          </a:bodyPr>
          <a:lstStyle>
            <a:lvl1pPr algn="r">
              <a:defRPr lang="en-GB" sz="900" kern="1200" noProof="0" smtClean="0">
                <a:solidFill>
                  <a:srgbClr val="E6E6E6"/>
                </a:solidFill>
                <a:latin typeface="+mn-lt"/>
                <a:ea typeface="+mn-ea"/>
                <a:cs typeface="Arial" pitchFamily="34" charset="0"/>
              </a:defRPr>
            </a:lvl1pPr>
          </a:lstStyle>
          <a:p>
            <a:fld id="{525A3C56-E491-49B2-93F3-63532DF516BC}" type="slidenum">
              <a:rPr lang="en-US" noProof="0" smtClean="0"/>
              <a:pPr/>
              <a:t>‹N°›</a:t>
            </a:fld>
            <a:endParaRPr lang="en-US" noProof="0"/>
          </a:p>
        </p:txBody>
      </p:sp>
    </p:spTree>
    <p:extLst>
      <p:ext uri="{BB962C8B-B14F-4D97-AF65-F5344CB8AC3E}">
        <p14:creationId xmlns:p14="http://schemas.microsoft.com/office/powerpoint/2010/main" val="675926287"/>
      </p:ext>
    </p:extLst>
  </p:cSld>
  <p:clrMap bg1="lt1" tx1="dk1" bg2="lt2" tx2="dk2" accent1="accent1" accent2="accent2" accent3="accent3" accent4="accent4" accent5="accent5" accent6="accent6" hlink="hlink" folHlink="folHlink"/>
  <p:sldLayoutIdLst>
    <p:sldLayoutId id="2147484318" r:id="rId1"/>
    <p:sldLayoutId id="2147484272" r:id="rId2"/>
    <p:sldLayoutId id="2147484273" r:id="rId3"/>
    <p:sldLayoutId id="2147484274" r:id="rId4"/>
    <p:sldLayoutId id="2147484333" r:id="rId5"/>
    <p:sldLayoutId id="2147484334" r:id="rId6"/>
    <p:sldLayoutId id="2147484086" r:id="rId7"/>
    <p:sldLayoutId id="2147484275" r:id="rId8"/>
    <p:sldLayoutId id="2147484229" r:id="rId9"/>
    <p:sldLayoutId id="2147484243" r:id="rId10"/>
    <p:sldLayoutId id="2147484234" r:id="rId11"/>
    <p:sldLayoutId id="2147484319" r:id="rId12"/>
    <p:sldLayoutId id="2147484148" r:id="rId13"/>
    <p:sldLayoutId id="2147484157" r:id="rId14"/>
    <p:sldLayoutId id="2147484158" r:id="rId15"/>
    <p:sldLayoutId id="2147484183" r:id="rId16"/>
    <p:sldLayoutId id="2147484160" r:id="rId17"/>
    <p:sldLayoutId id="2147484161" r:id="rId18"/>
    <p:sldLayoutId id="2147484244" r:id="rId19"/>
    <p:sldLayoutId id="2147484164" r:id="rId20"/>
    <p:sldLayoutId id="2147484156" r:id="rId21"/>
    <p:sldLayoutId id="2147484168" r:id="rId22"/>
    <p:sldLayoutId id="2147484163" r:id="rId23"/>
    <p:sldLayoutId id="2147484170" r:id="rId24"/>
    <p:sldLayoutId id="2147484172" r:id="rId25"/>
    <p:sldLayoutId id="2147484184" r:id="rId26"/>
    <p:sldLayoutId id="2147484151" r:id="rId27"/>
    <p:sldLayoutId id="2147484152" r:id="rId28"/>
    <p:sldLayoutId id="2147484155" r:id="rId29"/>
    <p:sldLayoutId id="2147484150" r:id="rId30"/>
    <p:sldLayoutId id="2147484153" r:id="rId31"/>
    <p:sldLayoutId id="2147484154" r:id="rId32"/>
    <p:sldLayoutId id="2147484179" r:id="rId33"/>
    <p:sldLayoutId id="2147484180" r:id="rId34"/>
    <p:sldLayoutId id="2147484181" r:id="rId35"/>
    <p:sldLayoutId id="2147484182" r:id="rId36"/>
    <p:sldLayoutId id="2147484162" r:id="rId37"/>
    <p:sldLayoutId id="2147484320" r:id="rId38"/>
    <p:sldLayoutId id="2147484337" r:id="rId39"/>
    <p:sldLayoutId id="2147484336" r:id="rId40"/>
    <p:sldLayoutId id="2147484073" r:id="rId41"/>
    <p:sldLayoutId id="2147484246" r:id="rId42"/>
    <p:sldLayoutId id="2147484316" r:id="rId43"/>
    <p:sldLayoutId id="2147484079" r:id="rId44"/>
    <p:sldLayoutId id="2147484247" r:id="rId45"/>
    <p:sldLayoutId id="2147484080" r:id="rId46"/>
    <p:sldLayoutId id="2147484248" r:id="rId47"/>
    <p:sldLayoutId id="2147484081" r:id="rId48"/>
    <p:sldLayoutId id="2147484249" r:id="rId49"/>
    <p:sldLayoutId id="2147484082" r:id="rId50"/>
    <p:sldLayoutId id="2147484267" r:id="rId51"/>
    <p:sldLayoutId id="2147484321" r:id="rId52"/>
    <p:sldLayoutId id="2147484260" r:id="rId53"/>
    <p:sldLayoutId id="2147484265" r:id="rId54"/>
    <p:sldLayoutId id="2147484261" r:id="rId55"/>
    <p:sldLayoutId id="2147484044" r:id="rId56"/>
    <p:sldLayoutId id="2147484330" r:id="rId57"/>
    <p:sldLayoutId id="2147484331" r:id="rId58"/>
    <p:sldLayoutId id="2147484335" r:id="rId59"/>
    <p:sldLayoutId id="2147484262" r:id="rId60"/>
    <p:sldLayoutId id="2147484324" r:id="rId61"/>
    <p:sldLayoutId id="2147484263" r:id="rId62"/>
    <p:sldLayoutId id="2147484325" r:id="rId63"/>
    <p:sldLayoutId id="2147484264" r:id="rId64"/>
    <p:sldLayoutId id="2147484317" r:id="rId65"/>
    <p:sldLayoutId id="2147484146" r:id="rId66"/>
    <p:sldLayoutId id="2147484145" r:id="rId67"/>
    <p:sldLayoutId id="2147484219" r:id="rId68"/>
    <p:sldLayoutId id="2147484255" r:id="rId69"/>
    <p:sldLayoutId id="2147484256" r:id="rId70"/>
    <p:sldLayoutId id="2147484257" r:id="rId71"/>
    <p:sldLayoutId id="2147484266" r:id="rId72"/>
    <p:sldLayoutId id="2147484259" r:id="rId73"/>
    <p:sldLayoutId id="2147484322" r:id="rId74"/>
    <p:sldLayoutId id="2147484268" r:id="rId75"/>
    <p:sldLayoutId id="2147484270" r:id="rId76"/>
    <p:sldLayoutId id="2147484338" r:id="rId77"/>
    <p:sldLayoutId id="2147484339" r:id="rId78"/>
    <p:sldLayoutId id="2147484240" r:id="rId79"/>
    <p:sldLayoutId id="2147484253" r:id="rId80"/>
    <p:sldLayoutId id="2147484323" r:id="rId81"/>
    <p:sldLayoutId id="2147484326" r:id="rId82"/>
    <p:sldLayoutId id="2147484241" r:id="rId83"/>
    <p:sldLayoutId id="2147484252" r:id="rId84"/>
    <p:sldLayoutId id="2147484242" r:id="rId85"/>
    <p:sldLayoutId id="2147484327" r:id="rId86"/>
  </p:sldLayoutIdLst>
  <p:transition/>
  <p:hf hdr="0" ftr="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spcBef>
          <a:spcPts val="500"/>
        </a:spcBef>
        <a:buFont typeface="Arial" pitchFamily="34" charset="0"/>
        <a:buNone/>
        <a:defRPr sz="2000" kern="1200">
          <a:solidFill>
            <a:schemeClr val="tx1"/>
          </a:solidFill>
          <a:latin typeface="+mn-lt"/>
          <a:ea typeface="+mn-ea"/>
          <a:cs typeface="+mn-cs"/>
        </a:defRPr>
      </a:lvl1pPr>
      <a:lvl2pPr marL="230188" indent="-230188" algn="l" defTabSz="914400" rtl="0" eaLnBrk="1" latinLnBrk="0" hangingPunct="1">
        <a:spcBef>
          <a:spcPts val="500"/>
        </a:spcBef>
        <a:buFont typeface="Arial" panose="020B0604020202020204" pitchFamily="34" charset="0"/>
        <a:buChar char="•"/>
        <a:defRPr sz="2000" kern="1200">
          <a:solidFill>
            <a:schemeClr val="tx1"/>
          </a:solidFill>
          <a:latin typeface="+mn-lt"/>
          <a:ea typeface="+mn-ea"/>
          <a:cs typeface="+mn-cs"/>
        </a:defRPr>
      </a:lvl2pPr>
      <a:lvl3pPr marL="574675" indent="-234950" algn="l" defTabSz="914400" rtl="0" eaLnBrk="1" latinLnBrk="0" hangingPunct="1">
        <a:spcBef>
          <a:spcPts val="500"/>
        </a:spcBef>
        <a:buFont typeface="Arial" panose="020B0604020202020204" pitchFamily="34" charset="0"/>
        <a:buChar char="–"/>
        <a:defRPr sz="1800" kern="1200">
          <a:solidFill>
            <a:schemeClr val="tx1"/>
          </a:solidFill>
          <a:latin typeface="+mn-lt"/>
          <a:ea typeface="+mn-ea"/>
          <a:cs typeface="+mn-cs"/>
        </a:defRPr>
      </a:lvl3pPr>
      <a:lvl4pPr marL="803275" indent="-230188" algn="l" defTabSz="914400" rtl="0" eaLnBrk="1" latinLnBrk="0" hangingPunct="1">
        <a:spcBef>
          <a:spcPts val="500"/>
        </a:spcBef>
        <a:buFont typeface="Wingdings" panose="05000000000000000000" pitchFamily="2" charset="2"/>
        <a:buChar char="§"/>
        <a:defRPr sz="1600" kern="1200">
          <a:solidFill>
            <a:schemeClr val="tx1"/>
          </a:solidFill>
          <a:latin typeface="+mn-lt"/>
          <a:ea typeface="+mn-ea"/>
          <a:cs typeface="+mn-cs"/>
        </a:defRPr>
      </a:lvl4pPr>
      <a:lvl5pPr marL="1025525" indent="-222250" algn="l" defTabSz="914400" rtl="0" eaLnBrk="1" latinLnBrk="0" hangingPunct="1">
        <a:spcBef>
          <a:spcPts val="500"/>
        </a:spcBef>
        <a:buFont typeface="Courier New" panose="02070309020205020404" pitchFamily="49" charset="0"/>
        <a:buChar char="o"/>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3840" userDrawn="1">
          <p15:clr>
            <a:srgbClr val="F26B43"/>
          </p15:clr>
        </p15:guide>
        <p15:guide id="4" orient="horz" pos="3838">
          <p15:clr>
            <a:srgbClr val="F26B43"/>
          </p15:clr>
        </p15:guide>
        <p15:guide id="11" pos="7197">
          <p15:clr>
            <a:srgbClr val="F26B43"/>
          </p15:clr>
        </p15:guide>
        <p15:guide id="12" pos="7680">
          <p15:clr>
            <a:srgbClr val="F26B43"/>
          </p15:clr>
        </p15:guide>
        <p15:guide id="13" pos="6720">
          <p15:clr>
            <a:srgbClr val="F26B43"/>
          </p15:clr>
        </p15:guide>
        <p15:guide id="14" pos="6240" userDrawn="1">
          <p15:clr>
            <a:srgbClr val="F26B43"/>
          </p15:clr>
        </p15:guide>
        <p15:guide id="19">
          <p15:clr>
            <a:srgbClr val="F26B43"/>
          </p15:clr>
        </p15:guide>
        <p15:guide id="20" pos="480" userDrawn="1">
          <p15:clr>
            <a:srgbClr val="F26B43"/>
          </p15:clr>
        </p15:guide>
        <p15:guide id="22" orient="horz" pos="482">
          <p15:clr>
            <a:srgbClr val="F26B43"/>
          </p15:clr>
        </p15:guide>
        <p15:guide id="23" pos="5760" userDrawn="1">
          <p15:clr>
            <a:srgbClr val="F26B43"/>
          </p15:clr>
        </p15:guide>
        <p15:guide id="24" pos="5280" userDrawn="1">
          <p15:clr>
            <a:srgbClr val="F26B43"/>
          </p15:clr>
        </p15:guide>
        <p15:guide id="25" pos="4800" userDrawn="1">
          <p15:clr>
            <a:srgbClr val="F26B43"/>
          </p15:clr>
        </p15:guide>
        <p15:guide id="26" pos="4320" userDrawn="1">
          <p15:clr>
            <a:srgbClr val="F26B43"/>
          </p15:clr>
        </p15:guide>
        <p15:guide id="27" pos="3360" userDrawn="1">
          <p15:clr>
            <a:srgbClr val="F26B43"/>
          </p15:clr>
        </p15:guide>
        <p15:guide id="28" pos="2880" userDrawn="1">
          <p15:clr>
            <a:srgbClr val="F26B43"/>
          </p15:clr>
        </p15:guide>
        <p15:guide id="29" pos="2400" userDrawn="1">
          <p15:clr>
            <a:srgbClr val="F26B43"/>
          </p15:clr>
        </p15:guide>
        <p15:guide id="30" pos="1920" userDrawn="1">
          <p15:clr>
            <a:srgbClr val="F26B43"/>
          </p15:clr>
        </p15:guide>
        <p15:guide id="31" pos="1440" userDrawn="1">
          <p15:clr>
            <a:srgbClr val="F26B43"/>
          </p15:clr>
        </p15:guide>
        <p15:guide id="32" pos="960" userDrawn="1">
          <p15:clr>
            <a:srgbClr val="F26B43"/>
          </p15:clr>
        </p15:guide>
        <p15:guide id="33" orient="horz" pos="95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tags" Target="../tags/tag4.xml"/><Relationship Id="rId7" Type="http://schemas.openxmlformats.org/officeDocument/2006/relationships/slideLayout" Target="../slideLayouts/slideLayout3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s>
</file>

<file path=ppt/slides/_rels/slide18.xml.rels><?xml version="1.0" encoding="UTF-8" standalone="yes"?>
<Relationships xmlns="http://schemas.openxmlformats.org/package/2006/relationships"><Relationship Id="rId3" Type="http://schemas.openxmlformats.org/officeDocument/2006/relationships/tags" Target="../tags/tag10.xml"/><Relationship Id="rId7" Type="http://schemas.openxmlformats.org/officeDocument/2006/relationships/image" Target="../media/image30.png"/><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notesSlide" Target="../notesSlides/notesSlide8.xml"/><Relationship Id="rId5" Type="http://schemas.openxmlformats.org/officeDocument/2006/relationships/slideLayout" Target="../slideLayouts/slideLayout13.xml"/><Relationship Id="rId4" Type="http://schemas.openxmlformats.org/officeDocument/2006/relationships/tags" Target="../tags/tag11.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notesSlide" Target="../notesSlides/notesSlide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7.xml"/><Relationship Id="rId1" Type="http://schemas.openxmlformats.org/officeDocument/2006/relationships/themeOverride" Target="../theme/themeOverride2.xml"/><Relationship Id="rId5" Type="http://schemas.openxmlformats.org/officeDocument/2006/relationships/image" Target="../media/image37.png"/><Relationship Id="rId4" Type="http://schemas.openxmlformats.org/officeDocument/2006/relationships/image" Target="../media/image36.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5.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6.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7.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3.png"/><Relationship Id="rId1" Type="http://schemas.openxmlformats.org/officeDocument/2006/relationships/slideLayout" Target="../slideLayouts/slideLayout78.xml"/><Relationship Id="rId5" Type="http://schemas.openxmlformats.org/officeDocument/2006/relationships/image" Target="../media/image45.emf"/><Relationship Id="rId4" Type="http://schemas.openxmlformats.org/officeDocument/2006/relationships/image" Target="../media/image4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27.xml"/><Relationship Id="rId4" Type="http://schemas.openxmlformats.org/officeDocument/2006/relationships/hyperlink" Target="https://angular.dev/"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7.xml"/><Relationship Id="rId1" Type="http://schemas.openxmlformats.org/officeDocument/2006/relationships/themeOverride" Target="../theme/themeOverride1.xml"/><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27.xml"/><Relationship Id="rId5" Type="http://schemas.openxmlformats.org/officeDocument/2006/relationships/image" Target="../media/image26.pn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41E7B-BEF5-B678-42AE-01851FB5AE27}"/>
              </a:ext>
            </a:extLst>
          </p:cNvPr>
          <p:cNvSpPr>
            <a:spLocks noGrp="1"/>
          </p:cNvSpPr>
          <p:nvPr>
            <p:ph type="title"/>
          </p:nvPr>
        </p:nvSpPr>
        <p:spPr>
          <a:xfrm>
            <a:off x="768537" y="363894"/>
            <a:ext cx="4672584" cy="3245784"/>
          </a:xfrm>
        </p:spPr>
        <p:txBody>
          <a:bodyPr/>
          <a:lstStyle/>
          <a:p>
            <a:pPr>
              <a:lnSpc>
                <a:spcPts val="6400"/>
              </a:lnSpc>
            </a:pPr>
            <a:r>
              <a:rPr lang="fr-FR" sz="6000" dirty="0"/>
              <a:t>Présentation Nouveautés</a:t>
            </a:r>
            <a:br>
              <a:rPr lang="fr-FR" sz="6000" dirty="0"/>
            </a:br>
            <a:r>
              <a:rPr lang="fr-FR" sz="6000" dirty="0"/>
              <a:t>Angular </a:t>
            </a:r>
            <a:br>
              <a:rPr lang="fr-FR" sz="6000" dirty="0"/>
            </a:br>
            <a:r>
              <a:rPr lang="fr-FR" sz="6000" dirty="0"/>
              <a:t>16 / 17 / 18 </a:t>
            </a:r>
            <a:br>
              <a:rPr lang="fr-FR" sz="6000" dirty="0"/>
            </a:br>
            <a:r>
              <a:rPr lang="fr-FR" sz="6000" dirty="0"/>
              <a:t>Demain…</a:t>
            </a:r>
          </a:p>
        </p:txBody>
      </p:sp>
      <p:sp>
        <p:nvSpPr>
          <p:cNvPr id="3" name="Text Placeholder 2">
            <a:extLst>
              <a:ext uri="{FF2B5EF4-FFF2-40B4-BE49-F238E27FC236}">
                <a16:creationId xmlns:a16="http://schemas.microsoft.com/office/drawing/2014/main" id="{5C3235BD-A344-BBC1-0905-F21B614D6864}"/>
              </a:ext>
            </a:extLst>
          </p:cNvPr>
          <p:cNvSpPr>
            <a:spLocks noGrp="1"/>
          </p:cNvSpPr>
          <p:nvPr>
            <p:ph type="body" sz="quarter" idx="14"/>
          </p:nvPr>
        </p:nvSpPr>
        <p:spPr>
          <a:xfrm>
            <a:off x="742411" y="4492105"/>
            <a:ext cx="4698710" cy="765270"/>
          </a:xfrm>
        </p:spPr>
        <p:txBody>
          <a:bodyPr/>
          <a:lstStyle/>
          <a:p>
            <a:r>
              <a:rPr lang="fr-FR" dirty="0"/>
              <a:t>Juin 2024</a:t>
            </a:r>
          </a:p>
        </p:txBody>
      </p:sp>
      <p:pic>
        <p:nvPicPr>
          <p:cNvPr id="5" name="CGI logo" descr="CGI Inc. logo">
            <a:extLst>
              <a:ext uri="{FF2B5EF4-FFF2-40B4-BE49-F238E27FC236}">
                <a16:creationId xmlns:a16="http://schemas.microsoft.com/office/drawing/2014/main" id="{D1D6D45E-0A7A-AC03-C8E8-1D4F62437A77}"/>
              </a:ext>
            </a:extLst>
          </p:cNvPr>
          <p:cNvPicPr>
            <a:picLocks noGrp="1" noRot="1" noMove="1" noResize="1" noEditPoints="1" noAdjustHandles="1" noChangeArrowheads="1" noChangeShapeType="1" noCrop="1"/>
          </p:cNvPicPr>
          <p:nvPr/>
        </p:nvPicPr>
        <p:blipFill>
          <a:blip r:embed="rId2" cstate="screen">
            <a:extLst>
              <a:ext uri="{28A0092B-C50C-407E-A947-70E740481C1C}">
                <a14:useLocalDpi xmlns:a14="http://schemas.microsoft.com/office/drawing/2010/main"/>
              </a:ext>
            </a:extLst>
          </a:blip>
          <a:srcRect/>
          <a:stretch/>
        </p:blipFill>
        <p:spPr>
          <a:xfrm>
            <a:off x="767134" y="5372174"/>
            <a:ext cx="1548656" cy="720650"/>
          </a:xfrm>
          <a:prstGeom prst="rect">
            <a:avLst/>
          </a:prstGeom>
          <a:ln>
            <a:noFill/>
          </a:ln>
        </p:spPr>
      </p:pic>
      <p:sp>
        <p:nvSpPr>
          <p:cNvPr id="4" name="Rectangle 3">
            <a:extLst>
              <a:ext uri="{FF2B5EF4-FFF2-40B4-BE49-F238E27FC236}">
                <a16:creationId xmlns:a16="http://schemas.microsoft.com/office/drawing/2014/main" id="{070E3018-3856-1F34-F280-F452DA1C31C2}"/>
              </a:ext>
              <a:ext uri="{C183D7F6-B498-43B3-948B-1728B52AA6E4}">
                <adec:decorative xmlns:adec="http://schemas.microsoft.com/office/drawing/2017/decorative" val="1"/>
              </a:ext>
            </a:extLst>
          </p:cNvPr>
          <p:cNvSpPr>
            <a:spLocks noGrp="1" noRot="1" noMove="1" noResize="1" noEditPoints="1" noAdjustHandles="1" noChangeArrowheads="1" noChangeShapeType="1"/>
          </p:cNvSpPr>
          <p:nvPr/>
        </p:nvSpPr>
        <p:spPr bwMode="gray">
          <a:xfrm>
            <a:off x="0" y="6322423"/>
            <a:ext cx="12192000" cy="535577"/>
          </a:xfrm>
          <a:prstGeom prst="rect">
            <a:avLst/>
          </a:prstGeom>
          <a:solidFill>
            <a:schemeClr val="bg1"/>
          </a:solidFill>
          <a:ln w="9525" algn="ctr">
            <a:noFill/>
            <a:miter lim="800000"/>
            <a:headEnd/>
            <a:tailEnd/>
          </a:ln>
          <a:effectLst/>
        </p:spPr>
        <p:txBody>
          <a:bodyPr lIns="63500" tIns="0" rIns="64800" bIns="0" rtlCol="0" anchor="ctr"/>
          <a:lstStyle/>
          <a:p>
            <a:pPr algn="ctr">
              <a:spcBef>
                <a:spcPct val="0"/>
              </a:spcBef>
              <a:buClrTx/>
              <a:buSzPct val="90000"/>
            </a:pPr>
            <a:endParaRPr lang="en-US" sz="1600" b="1" dirty="0">
              <a:solidFill>
                <a:schemeClr val="bg1"/>
              </a:solidFill>
              <a:cs typeface="Arial" pitchFamily="34" charset="0"/>
            </a:endParaRPr>
          </a:p>
        </p:txBody>
      </p:sp>
      <p:pic>
        <p:nvPicPr>
          <p:cNvPr id="10" name="Picture Placeholder 9">
            <a:extLst>
              <a:ext uri="{FF2B5EF4-FFF2-40B4-BE49-F238E27FC236}">
                <a16:creationId xmlns:a16="http://schemas.microsoft.com/office/drawing/2014/main" id="{C6F90885-D45A-11E3-124C-C9A54FDA6471}"/>
              </a:ext>
              <a:ext uri="{C183D7F6-B498-43B3-948B-1728B52AA6E4}">
                <adec:decorative xmlns:adec="http://schemas.microsoft.com/office/drawing/2017/decorative" val="1"/>
              </a:ext>
            </a:extLst>
          </p:cNvPr>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3276310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B3D2A-6E46-63B8-6AD4-3ABED0650402}"/>
              </a:ext>
            </a:extLst>
          </p:cNvPr>
          <p:cNvSpPr>
            <a:spLocks noGrp="1"/>
          </p:cNvSpPr>
          <p:nvPr>
            <p:ph type="title"/>
          </p:nvPr>
        </p:nvSpPr>
        <p:spPr>
          <a:xfrm>
            <a:off x="767849" y="635964"/>
            <a:ext cx="6090151" cy="2226506"/>
          </a:xfrm>
        </p:spPr>
        <p:txBody>
          <a:bodyPr/>
          <a:lstStyle/>
          <a:p>
            <a:r>
              <a:rPr lang="fr-FR" dirty="0"/>
              <a:t>Angular 18 - Stable</a:t>
            </a:r>
          </a:p>
        </p:txBody>
      </p:sp>
      <p:sp>
        <p:nvSpPr>
          <p:cNvPr id="5" name="Subtitle 4">
            <a:extLst>
              <a:ext uri="{FF2B5EF4-FFF2-40B4-BE49-F238E27FC236}">
                <a16:creationId xmlns:a16="http://schemas.microsoft.com/office/drawing/2014/main" id="{E489C984-5E2A-0CE8-AC6C-4F688BAF2411}"/>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540791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04756-75CD-A25E-17DF-E7851F7D1FC9}"/>
              </a:ext>
            </a:extLst>
          </p:cNvPr>
          <p:cNvSpPr>
            <a:spLocks noGrp="1"/>
          </p:cNvSpPr>
          <p:nvPr>
            <p:ph type="title"/>
          </p:nvPr>
        </p:nvSpPr>
        <p:spPr>
          <a:xfrm>
            <a:off x="767849" y="635964"/>
            <a:ext cx="6090151" cy="2226506"/>
          </a:xfrm>
        </p:spPr>
        <p:txBody>
          <a:bodyPr/>
          <a:lstStyle/>
          <a:p>
            <a:r>
              <a:rPr lang="fr-FR" dirty="0"/>
              <a:t>Signaux</a:t>
            </a:r>
          </a:p>
        </p:txBody>
      </p:sp>
      <p:sp>
        <p:nvSpPr>
          <p:cNvPr id="4" name="Subtitle 3">
            <a:extLst>
              <a:ext uri="{FF2B5EF4-FFF2-40B4-BE49-F238E27FC236}">
                <a16:creationId xmlns:a16="http://schemas.microsoft.com/office/drawing/2014/main" id="{6BA6B2D8-23A5-26CB-8680-ED51FC9C4C8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802392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32">
            <a:extLst>
              <a:ext uri="{FF2B5EF4-FFF2-40B4-BE49-F238E27FC236}">
                <a16:creationId xmlns:a16="http://schemas.microsoft.com/office/drawing/2014/main" id="{1C5F05E1-FEAA-4B92-8B41-E28C58EF26CC}"/>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nvGraphicFramePr>
        <p:xfrm>
          <a:off x="651753" y="1352146"/>
          <a:ext cx="11132809" cy="4823340"/>
        </p:xfrm>
        <a:graphic>
          <a:graphicData uri="http://schemas.openxmlformats.org/drawingml/2006/table">
            <a:tbl>
              <a:tblPr firstRow="1" bandRow="1">
                <a:tableStyleId>{5C22544A-7EE6-4342-B048-85BDC9FD1C3A}</a:tableStyleId>
              </a:tblPr>
              <a:tblGrid>
                <a:gridCol w="11132809">
                  <a:extLst>
                    <a:ext uri="{9D8B030D-6E8A-4147-A177-3AD203B41FA5}">
                      <a16:colId xmlns:a16="http://schemas.microsoft.com/office/drawing/2014/main" val="1278623551"/>
                    </a:ext>
                  </a:extLst>
                </a:gridCol>
              </a:tblGrid>
              <a:tr h="309126">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514214">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p:txBody>
          <a:bodyPr/>
          <a:lstStyle/>
          <a:p>
            <a:r>
              <a:rPr lang="fr-FR" dirty="0"/>
              <a:t>Signaux</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821081" y="1740372"/>
            <a:ext cx="10658475" cy="4667614"/>
          </a:xfrm>
        </p:spPr>
        <p:txBody>
          <a:bodyPr/>
          <a:lstStyle/>
          <a:p>
            <a:r>
              <a:rPr lang="fr-FR" sz="1800" dirty="0"/>
              <a:t>Représente une information qui évolue au fil du temps </a:t>
            </a:r>
          </a:p>
          <a:p>
            <a:endParaRPr lang="fr-FR" sz="1800" dirty="0"/>
          </a:p>
          <a:p>
            <a:pPr marL="342900" indent="-342900">
              <a:buFont typeface="Arial" panose="020B0604020202020204" pitchFamily="34" charset="0"/>
              <a:buChar char="•"/>
            </a:pPr>
            <a:r>
              <a:rPr lang="fr-FR" sz="1800" u="sng" dirty="0"/>
              <a:t>Gestion des états </a:t>
            </a:r>
          </a:p>
          <a:p>
            <a:pPr marL="606425" lvl="1" indent="-342900"/>
            <a:r>
              <a:rPr lang="fr-FR" sz="1800" dirty="0"/>
              <a:t>Représenter l’état d’un composant. Lors de sa mise à jour, les parties qui dépendent de l’application sont mise à jour </a:t>
            </a:r>
          </a:p>
          <a:p>
            <a:pPr marL="342900" indent="-342900">
              <a:buFont typeface="Arial" panose="020B0604020202020204" pitchFamily="34" charset="0"/>
              <a:buChar char="•"/>
            </a:pPr>
            <a:r>
              <a:rPr lang="fr-FR" sz="1800" u="sng" dirty="0"/>
              <a:t>Déclenchement d’effet </a:t>
            </a:r>
          </a:p>
          <a:p>
            <a:pPr marL="606425" lvl="1" indent="-342900"/>
            <a:r>
              <a:rPr lang="fr-FR" sz="1800" dirty="0"/>
              <a:t>Déclencher un effet lors qu’une valeur change </a:t>
            </a:r>
          </a:p>
          <a:p>
            <a:pPr marL="342900" indent="-342900">
              <a:buFont typeface="Arial" panose="020B0604020202020204" pitchFamily="34" charset="0"/>
              <a:buChar char="•"/>
            </a:pPr>
            <a:r>
              <a:rPr lang="fr-FR" sz="1800" u="sng" dirty="0"/>
              <a:t>Gestion des dépendances </a:t>
            </a:r>
          </a:p>
          <a:p>
            <a:pPr marL="606425" lvl="1" indent="-342900"/>
            <a:r>
              <a:rPr lang="fr-FR" sz="1800" dirty="0"/>
              <a:t>Définition de dépendances entre les valeurs réactives. Déclenchement automatique de la mise à jour d’un signal dépendant</a:t>
            </a:r>
          </a:p>
          <a:p>
            <a:pPr marL="342900" indent="-342900">
              <a:buFont typeface="Arial" panose="020B0604020202020204" pitchFamily="34" charset="0"/>
              <a:buChar char="•"/>
            </a:pPr>
            <a:r>
              <a:rPr lang="fr-FR" sz="1800" u="sng" dirty="0"/>
              <a:t>Calcul de valeur dérivée</a:t>
            </a:r>
          </a:p>
          <a:p>
            <a:pPr marL="606425" lvl="1" indent="-342900"/>
            <a:r>
              <a:rPr lang="fr-FR" sz="1800" dirty="0"/>
              <a:t>Par exemple, un signal qui représente la somme de deux autres signaux </a:t>
            </a:r>
          </a:p>
          <a:p>
            <a:pPr marL="606425" lvl="1" indent="-342900"/>
            <a:endParaRPr lang="fr-FR" dirty="0"/>
          </a:p>
          <a:p>
            <a:pPr marL="342900" indent="-342900">
              <a:buFont typeface="Arial" panose="020B0604020202020204" pitchFamily="34" charset="0"/>
              <a:buChar char="•"/>
            </a:pPr>
            <a:endParaRPr lang="fr-FR" dirty="0"/>
          </a:p>
          <a:p>
            <a:pPr marL="342900" indent="-342900"/>
            <a:endParaRPr lang="fr-FR" dirty="0"/>
          </a:p>
          <a:p>
            <a:endParaRPr lang="fr-FR" dirty="0"/>
          </a:p>
          <a:p>
            <a:endParaRPr lang="fr-FR" dirty="0"/>
          </a:p>
          <a:p>
            <a:endParaRPr lang="fr-FR" dirty="0"/>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7" name="Freeform 5" descr="Outline of the number 1, indicating step 1.">
            <a:extLst>
              <a:ext uri="{FF2B5EF4-FFF2-40B4-BE49-F238E27FC236}">
                <a16:creationId xmlns:a16="http://schemas.microsoft.com/office/drawing/2014/main" id="{D195E3ED-4486-4BA8-B85F-2508917DF8A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0007351" y="153265"/>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2" descr="Outline of the number 8, indicating step 8.">
            <a:extLst>
              <a:ext uri="{FF2B5EF4-FFF2-40B4-BE49-F238E27FC236}">
                <a16:creationId xmlns:a16="http://schemas.microsoft.com/office/drawing/2014/main" id="{3AE168EE-B7D0-42F0-9519-5484B77E06B0}"/>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5" descr="Outline of the number 1, indicating step 1.">
            <a:extLst>
              <a:ext uri="{FF2B5EF4-FFF2-40B4-BE49-F238E27FC236}">
                <a16:creationId xmlns:a16="http://schemas.microsoft.com/office/drawing/2014/main" id="{2BEF6248-BFFA-4600-A1C7-5103441DFD3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Chevron 6">
            <a:extLst>
              <a:ext uri="{FF2B5EF4-FFF2-40B4-BE49-F238E27FC236}">
                <a16:creationId xmlns:a16="http://schemas.microsoft.com/office/drawing/2014/main" id="{F5ED3B58-47F5-4D13-BA7B-006D84178E5E}"/>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11" descr="Outline of the number 7, indicating step 7.">
            <a:extLst>
              <a:ext uri="{FF2B5EF4-FFF2-40B4-BE49-F238E27FC236}">
                <a16:creationId xmlns:a16="http://schemas.microsoft.com/office/drawing/2014/main" id="{7A761E37-2A5A-4661-8E92-1429E8D6BA35}"/>
              </a:ext>
            </a:extLst>
          </p:cNvPr>
          <p:cNvSpPr>
            <a:spLocks noEditPoints="1"/>
          </p:cNvSpPr>
          <p:nvPr/>
        </p:nvSpPr>
        <p:spPr bwMode="auto">
          <a:xfrm>
            <a:off x="12702523" y="3321422"/>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365878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extLst>
              <p:ext uri="{D42A27DB-BD31-4B8C-83A1-F6EECF244321}">
                <p14:modId xmlns:p14="http://schemas.microsoft.com/office/powerpoint/2010/main" val="2959978702"/>
              </p:ext>
            </p:extLst>
          </p:nvPr>
        </p:nvGraphicFramePr>
        <p:xfrm>
          <a:off x="651754" y="1352146"/>
          <a:ext cx="5375822" cy="4823340"/>
        </p:xfrm>
        <a:graphic>
          <a:graphicData uri="http://schemas.openxmlformats.org/drawingml/2006/table">
            <a:tbl>
              <a:tblPr firstRow="1" bandRow="1">
                <a:tableStyleId>{5C22544A-7EE6-4342-B048-85BDC9FD1C3A}</a:tableStyleId>
              </a:tblPr>
              <a:tblGrid>
                <a:gridCol w="5375822">
                  <a:extLst>
                    <a:ext uri="{9D8B030D-6E8A-4147-A177-3AD203B41FA5}">
                      <a16:colId xmlns:a16="http://schemas.microsoft.com/office/drawing/2014/main" val="1278623551"/>
                    </a:ext>
                  </a:extLst>
                </a:gridCol>
              </a:tblGrid>
              <a:tr h="309126">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514214">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p:txBody>
          <a:bodyPr/>
          <a:lstStyle/>
          <a:p>
            <a:r>
              <a:rPr lang="fr-FR" dirty="0"/>
              <a:t>Signaux</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821081" y="1842336"/>
            <a:ext cx="5682356" cy="4565650"/>
          </a:xfrm>
        </p:spPr>
        <p:txBody>
          <a:bodyPr/>
          <a:lstStyle/>
          <a:p>
            <a:r>
              <a:rPr lang="fr-FR" dirty="0"/>
              <a:t>Package : @angular/core</a:t>
            </a:r>
          </a:p>
          <a:p>
            <a:endParaRPr lang="fr-FR" dirty="0"/>
          </a:p>
          <a:p>
            <a:r>
              <a:rPr lang="fr-FR" dirty="0"/>
              <a:t>Utilisation des classes : </a:t>
            </a:r>
          </a:p>
          <a:p>
            <a:pPr marL="342900" indent="-342900">
              <a:buFont typeface="Arial" panose="020B0604020202020204" pitchFamily="34" charset="0"/>
              <a:buChar char="•"/>
            </a:pPr>
            <a:r>
              <a:rPr lang="fr-FR" dirty="0"/>
              <a:t>Signal</a:t>
            </a:r>
          </a:p>
          <a:p>
            <a:pPr marL="342900" indent="-342900">
              <a:buFont typeface="Arial" panose="020B0604020202020204" pitchFamily="34" charset="0"/>
              <a:buChar char="•"/>
            </a:pPr>
            <a:r>
              <a:rPr lang="fr-FR" dirty="0"/>
              <a:t>WritableSignal </a:t>
            </a:r>
          </a:p>
          <a:p>
            <a:pPr marL="606425" lvl="1" indent="-342900"/>
            <a:r>
              <a:rPr lang="fr-FR" dirty="0"/>
              <a:t>par défaut</a:t>
            </a:r>
          </a:p>
          <a:p>
            <a:pPr marL="606425" lvl="1" indent="-342900"/>
            <a:r>
              <a:rPr lang="fr-FR" dirty="0"/>
              <a:t>Hérite de Signal</a:t>
            </a:r>
          </a:p>
          <a:p>
            <a:endParaRPr lang="fr-FR" dirty="0"/>
          </a:p>
          <a:p>
            <a:endParaRPr lang="fr-FR" dirty="0"/>
          </a:p>
          <a:p>
            <a:endParaRPr lang="fr-FR" dirty="0"/>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TextBox 32">
            <a:extLst>
              <a:ext uri="{FF2B5EF4-FFF2-40B4-BE49-F238E27FC236}">
                <a16:creationId xmlns:a16="http://schemas.microsoft.com/office/drawing/2014/main" id="{2B0DC75E-9514-464E-AFEE-1B9BAE5FE453}"/>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14" name="Freeform 5" descr="Outline of the number 1, indicating step 1.">
            <a:extLst>
              <a:ext uri="{FF2B5EF4-FFF2-40B4-BE49-F238E27FC236}">
                <a16:creationId xmlns:a16="http://schemas.microsoft.com/office/drawing/2014/main" id="{66195F51-FF14-4499-8D97-2F1B599850CE}"/>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10" descr="Outline of the number 6, indicating step 6.">
            <a:extLst>
              <a:ext uri="{FF2B5EF4-FFF2-40B4-BE49-F238E27FC236}">
                <a16:creationId xmlns:a16="http://schemas.microsoft.com/office/drawing/2014/main" id="{4E8C60D3-A3F5-44A5-8E0B-AAE3C569AF73}"/>
              </a:ext>
            </a:extLst>
          </p:cNvPr>
          <p:cNvSpPr>
            <a:spLocks noEditPoints="1"/>
          </p:cNvSpPr>
          <p:nvPr/>
        </p:nvSpPr>
        <p:spPr bwMode="auto">
          <a:xfrm>
            <a:off x="10007351" y="153265"/>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12" descr="Outline of the number 8, indicating step 8.">
            <a:extLst>
              <a:ext uri="{FF2B5EF4-FFF2-40B4-BE49-F238E27FC236}">
                <a16:creationId xmlns:a16="http://schemas.microsoft.com/office/drawing/2014/main" id="{29262BC9-44A1-4A6B-8361-75113267FC6D}"/>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5" descr="Outline of the number 1, indicating step 1.">
            <a:extLst>
              <a:ext uri="{FF2B5EF4-FFF2-40B4-BE49-F238E27FC236}">
                <a16:creationId xmlns:a16="http://schemas.microsoft.com/office/drawing/2014/main" id="{EB570156-5D4B-4E9D-84F7-3F08C57245E3}"/>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Chevron 6">
            <a:extLst>
              <a:ext uri="{FF2B5EF4-FFF2-40B4-BE49-F238E27FC236}">
                <a16:creationId xmlns:a16="http://schemas.microsoft.com/office/drawing/2014/main" id="{E9B6B164-7BC4-4D6D-85BA-BC94FE20CE85}"/>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pic>
        <p:nvPicPr>
          <p:cNvPr id="4" name="Image 3">
            <a:extLst>
              <a:ext uri="{FF2B5EF4-FFF2-40B4-BE49-F238E27FC236}">
                <a16:creationId xmlns:a16="http://schemas.microsoft.com/office/drawing/2014/main" id="{663BA6C4-98D6-4F94-ADC9-9E9F8CE63F5D}"/>
              </a:ext>
            </a:extLst>
          </p:cNvPr>
          <p:cNvPicPr>
            <a:picLocks noChangeAspect="1"/>
          </p:cNvPicPr>
          <p:nvPr/>
        </p:nvPicPr>
        <p:blipFill>
          <a:blip r:embed="rId3"/>
          <a:stretch>
            <a:fillRect/>
          </a:stretch>
        </p:blipFill>
        <p:spPr>
          <a:xfrm>
            <a:off x="6556450" y="1360872"/>
            <a:ext cx="5468113" cy="4829849"/>
          </a:xfrm>
          <a:prstGeom prst="rect">
            <a:avLst/>
          </a:prstGeom>
          <a:ln w="19050">
            <a:solidFill>
              <a:srgbClr val="E31937"/>
            </a:solidFill>
          </a:ln>
        </p:spPr>
      </p:pic>
      <p:sp>
        <p:nvSpPr>
          <p:cNvPr id="15" name="Bulle narrative : rectangle à coins arrondis 14">
            <a:extLst>
              <a:ext uri="{FF2B5EF4-FFF2-40B4-BE49-F238E27FC236}">
                <a16:creationId xmlns:a16="http://schemas.microsoft.com/office/drawing/2014/main" id="{C2D6206A-CB1D-4279-A522-4A3B28C77CAA}"/>
              </a:ext>
            </a:extLst>
          </p:cNvPr>
          <p:cNvSpPr/>
          <p:nvPr/>
        </p:nvSpPr>
        <p:spPr bwMode="gray">
          <a:xfrm>
            <a:off x="6684822" y="3763816"/>
            <a:ext cx="4936564" cy="1563096"/>
          </a:xfrm>
          <a:prstGeom prst="wedgeRoundRectCallout">
            <a:avLst>
              <a:gd name="adj1" fmla="val -67113"/>
              <a:gd name="adj2" fmla="val -15341"/>
              <a:gd name="adj3" fmla="val 16667"/>
            </a:avLst>
          </a:prstGeom>
          <a:noFill/>
          <a:ln w="57150" algn="ctr">
            <a:solidFill>
              <a:schemeClr val="accent1"/>
            </a:solidFill>
            <a:miter lim="800000"/>
            <a:headEnd/>
            <a:tailEnd/>
          </a:ln>
          <a:effectLst/>
        </p:spPr>
        <p:txBody>
          <a:bodyPr lIns="63500" tIns="0" rIns="64800" bIns="0" rtlCol="0" anchor="ctr"/>
          <a:lstStyle/>
          <a:p>
            <a:pPr algn="ctr">
              <a:spcBef>
                <a:spcPct val="0"/>
              </a:spcBef>
              <a:buClrTx/>
              <a:buSzPct val="90000"/>
            </a:pPr>
            <a:endParaRPr lang="fr-FR" sz="1600" b="1" dirty="0">
              <a:solidFill>
                <a:schemeClr val="bg1"/>
              </a:solidFill>
              <a:cs typeface="Arial" pitchFamily="34" charset="0"/>
            </a:endParaRPr>
          </a:p>
        </p:txBody>
      </p:sp>
    </p:spTree>
    <p:extLst>
      <p:ext uri="{BB962C8B-B14F-4D97-AF65-F5344CB8AC3E}">
        <p14:creationId xmlns:p14="http://schemas.microsoft.com/office/powerpoint/2010/main" val="10402375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extLst>
              <p:ext uri="{D42A27DB-BD31-4B8C-83A1-F6EECF244321}">
                <p14:modId xmlns:p14="http://schemas.microsoft.com/office/powerpoint/2010/main" val="3220309558"/>
              </p:ext>
            </p:extLst>
          </p:nvPr>
        </p:nvGraphicFramePr>
        <p:xfrm>
          <a:off x="651753" y="1352146"/>
          <a:ext cx="11372809" cy="2554871"/>
        </p:xfrm>
        <a:graphic>
          <a:graphicData uri="http://schemas.openxmlformats.org/drawingml/2006/table">
            <a:tbl>
              <a:tblPr firstRow="1" bandRow="1">
                <a:tableStyleId>{5C22544A-7EE6-4342-B048-85BDC9FD1C3A}</a:tableStyleId>
              </a:tblPr>
              <a:tblGrid>
                <a:gridCol w="11372809">
                  <a:extLst>
                    <a:ext uri="{9D8B030D-6E8A-4147-A177-3AD203B41FA5}">
                      <a16:colId xmlns:a16="http://schemas.microsoft.com/office/drawing/2014/main" val="1278623551"/>
                    </a:ext>
                  </a:extLst>
                </a:gridCol>
              </a:tblGrid>
              <a:tr h="163740">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2391131">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p:txBody>
          <a:bodyPr/>
          <a:lstStyle/>
          <a:p>
            <a:r>
              <a:rPr lang="fr-FR" dirty="0"/>
              <a:t>Signaux</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821081" y="1842336"/>
            <a:ext cx="7669776" cy="4565650"/>
          </a:xfrm>
        </p:spPr>
        <p:txBody>
          <a:bodyPr/>
          <a:lstStyle/>
          <a:p>
            <a:r>
              <a:rPr lang="fr-FR" dirty="0"/>
              <a:t>Valeur calculée </a:t>
            </a:r>
          </a:p>
          <a:p>
            <a:endParaRPr lang="fr-FR" dirty="0"/>
          </a:p>
          <a:p>
            <a:r>
              <a:rPr lang="fr-FR" dirty="0"/>
              <a:t>Computed() </a:t>
            </a:r>
          </a:p>
          <a:p>
            <a:endParaRPr lang="fr-FR" dirty="0"/>
          </a:p>
          <a:p>
            <a:r>
              <a:rPr lang="fr-FR" dirty="0"/>
              <a:t>Déclenchement lorsque les données à l’intérieur évoluent</a:t>
            </a:r>
          </a:p>
          <a:p>
            <a:endParaRPr lang="fr-FR" dirty="0"/>
          </a:p>
          <a:p>
            <a:endParaRPr lang="fr-FR" dirty="0"/>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TextBox 32">
            <a:extLst>
              <a:ext uri="{FF2B5EF4-FFF2-40B4-BE49-F238E27FC236}">
                <a16:creationId xmlns:a16="http://schemas.microsoft.com/office/drawing/2014/main" id="{2B0DC75E-9514-464E-AFEE-1B9BAE5FE453}"/>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14" name="Freeform 5" descr="Outline of the number 1, indicating step 1.">
            <a:extLst>
              <a:ext uri="{FF2B5EF4-FFF2-40B4-BE49-F238E27FC236}">
                <a16:creationId xmlns:a16="http://schemas.microsoft.com/office/drawing/2014/main" id="{66195F51-FF14-4499-8D97-2F1B599850CE}"/>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10" descr="Outline of the number 6, indicating step 6.">
            <a:extLst>
              <a:ext uri="{FF2B5EF4-FFF2-40B4-BE49-F238E27FC236}">
                <a16:creationId xmlns:a16="http://schemas.microsoft.com/office/drawing/2014/main" id="{4E8C60D3-A3F5-44A5-8E0B-AAE3C569AF73}"/>
              </a:ext>
            </a:extLst>
          </p:cNvPr>
          <p:cNvSpPr>
            <a:spLocks noEditPoints="1"/>
          </p:cNvSpPr>
          <p:nvPr/>
        </p:nvSpPr>
        <p:spPr bwMode="auto">
          <a:xfrm>
            <a:off x="10007351" y="153265"/>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12" descr="Outline of the number 8, indicating step 8.">
            <a:extLst>
              <a:ext uri="{FF2B5EF4-FFF2-40B4-BE49-F238E27FC236}">
                <a16:creationId xmlns:a16="http://schemas.microsoft.com/office/drawing/2014/main" id="{29262BC9-44A1-4A6B-8361-75113267FC6D}"/>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5" descr="Outline of the number 1, indicating step 1.">
            <a:extLst>
              <a:ext uri="{FF2B5EF4-FFF2-40B4-BE49-F238E27FC236}">
                <a16:creationId xmlns:a16="http://schemas.microsoft.com/office/drawing/2014/main" id="{EB570156-5D4B-4E9D-84F7-3F08C57245E3}"/>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Chevron 6">
            <a:extLst>
              <a:ext uri="{FF2B5EF4-FFF2-40B4-BE49-F238E27FC236}">
                <a16:creationId xmlns:a16="http://schemas.microsoft.com/office/drawing/2014/main" id="{E9B6B164-7BC4-4D6D-85BA-BC94FE20CE85}"/>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pic>
        <p:nvPicPr>
          <p:cNvPr id="5" name="Image 4">
            <a:extLst>
              <a:ext uri="{FF2B5EF4-FFF2-40B4-BE49-F238E27FC236}">
                <a16:creationId xmlns:a16="http://schemas.microsoft.com/office/drawing/2014/main" id="{77F0E3CD-8AB9-4723-8FE7-F50E9237C966}"/>
              </a:ext>
            </a:extLst>
          </p:cNvPr>
          <p:cNvPicPr>
            <a:picLocks noChangeAspect="1"/>
          </p:cNvPicPr>
          <p:nvPr/>
        </p:nvPicPr>
        <p:blipFill>
          <a:blip r:embed="rId3"/>
          <a:stretch>
            <a:fillRect/>
          </a:stretch>
        </p:blipFill>
        <p:spPr>
          <a:xfrm>
            <a:off x="2752658" y="4123692"/>
            <a:ext cx="6270315" cy="2554871"/>
          </a:xfrm>
          <a:prstGeom prst="rect">
            <a:avLst/>
          </a:prstGeom>
          <a:ln w="19050">
            <a:solidFill>
              <a:srgbClr val="E31937"/>
            </a:solidFill>
          </a:ln>
        </p:spPr>
      </p:pic>
      <p:sp>
        <p:nvSpPr>
          <p:cNvPr id="15" name="Bulle narrative : rectangle à coins arrondis 14">
            <a:extLst>
              <a:ext uri="{FF2B5EF4-FFF2-40B4-BE49-F238E27FC236}">
                <a16:creationId xmlns:a16="http://schemas.microsoft.com/office/drawing/2014/main" id="{AC3FC8D4-EB10-4A1A-90DA-6B62A8730636}"/>
              </a:ext>
            </a:extLst>
          </p:cNvPr>
          <p:cNvSpPr/>
          <p:nvPr/>
        </p:nvSpPr>
        <p:spPr bwMode="gray">
          <a:xfrm>
            <a:off x="2849526" y="5911702"/>
            <a:ext cx="5986130" cy="712960"/>
          </a:xfrm>
          <a:prstGeom prst="wedgeRoundRectCallout">
            <a:avLst>
              <a:gd name="adj1" fmla="val -37939"/>
              <a:gd name="adj2" fmla="val -80506"/>
              <a:gd name="adj3" fmla="val 16667"/>
            </a:avLst>
          </a:prstGeom>
          <a:noFill/>
          <a:ln w="57150" algn="ctr">
            <a:solidFill>
              <a:schemeClr val="accent1"/>
            </a:solidFill>
            <a:miter lim="800000"/>
            <a:headEnd/>
            <a:tailEnd/>
          </a:ln>
          <a:effectLst/>
        </p:spPr>
        <p:txBody>
          <a:bodyPr lIns="63500" tIns="0" rIns="64800" bIns="0" rtlCol="0" anchor="ctr"/>
          <a:lstStyle/>
          <a:p>
            <a:pPr algn="ctr">
              <a:spcBef>
                <a:spcPct val="0"/>
              </a:spcBef>
              <a:buClrTx/>
              <a:buSzPct val="90000"/>
            </a:pPr>
            <a:endParaRPr lang="fr-FR" sz="1600" b="1" dirty="0">
              <a:solidFill>
                <a:schemeClr val="bg1"/>
              </a:solidFill>
              <a:cs typeface="Arial" pitchFamily="34" charset="0"/>
            </a:endParaRPr>
          </a:p>
        </p:txBody>
      </p:sp>
    </p:spTree>
    <p:extLst>
      <p:ext uri="{BB962C8B-B14F-4D97-AF65-F5344CB8AC3E}">
        <p14:creationId xmlns:p14="http://schemas.microsoft.com/office/powerpoint/2010/main" val="3701928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nvGraphicFramePr>
        <p:xfrm>
          <a:off x="651753" y="1352146"/>
          <a:ext cx="11372809" cy="2554871"/>
        </p:xfrm>
        <a:graphic>
          <a:graphicData uri="http://schemas.openxmlformats.org/drawingml/2006/table">
            <a:tbl>
              <a:tblPr firstRow="1" bandRow="1">
                <a:tableStyleId>{5C22544A-7EE6-4342-B048-85BDC9FD1C3A}</a:tableStyleId>
              </a:tblPr>
              <a:tblGrid>
                <a:gridCol w="11372809">
                  <a:extLst>
                    <a:ext uri="{9D8B030D-6E8A-4147-A177-3AD203B41FA5}">
                      <a16:colId xmlns:a16="http://schemas.microsoft.com/office/drawing/2014/main" val="1278623551"/>
                    </a:ext>
                  </a:extLst>
                </a:gridCol>
              </a:tblGrid>
              <a:tr h="163740">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2391131">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p:txBody>
          <a:bodyPr/>
          <a:lstStyle/>
          <a:p>
            <a:r>
              <a:rPr lang="fr-FR" dirty="0"/>
              <a:t>Signaux</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821081" y="1842336"/>
            <a:ext cx="7669776" cy="4565650"/>
          </a:xfrm>
        </p:spPr>
        <p:txBody>
          <a:bodyPr/>
          <a:lstStyle/>
          <a:p>
            <a:r>
              <a:rPr lang="fr-FR" dirty="0"/>
              <a:t>Effet</a:t>
            </a:r>
          </a:p>
          <a:p>
            <a:endParaRPr lang="fr-FR" dirty="0"/>
          </a:p>
          <a:p>
            <a:r>
              <a:rPr lang="fr-FR" dirty="0"/>
              <a:t>Effect() </a:t>
            </a:r>
          </a:p>
          <a:p>
            <a:endParaRPr lang="fr-FR" dirty="0"/>
          </a:p>
          <a:p>
            <a:r>
              <a:rPr lang="fr-FR" dirty="0"/>
              <a:t>Déclenchement lorsque les signaux à l’intérieur évoluent</a:t>
            </a:r>
          </a:p>
          <a:p>
            <a:endParaRPr lang="fr-FR" dirty="0"/>
          </a:p>
          <a:p>
            <a:endParaRPr lang="fr-FR" dirty="0"/>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TextBox 32">
            <a:extLst>
              <a:ext uri="{FF2B5EF4-FFF2-40B4-BE49-F238E27FC236}">
                <a16:creationId xmlns:a16="http://schemas.microsoft.com/office/drawing/2014/main" id="{2B0DC75E-9514-464E-AFEE-1B9BAE5FE453}"/>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14" name="Freeform 5" descr="Outline of the number 1, indicating step 1.">
            <a:extLst>
              <a:ext uri="{FF2B5EF4-FFF2-40B4-BE49-F238E27FC236}">
                <a16:creationId xmlns:a16="http://schemas.microsoft.com/office/drawing/2014/main" id="{66195F51-FF14-4499-8D97-2F1B599850CE}"/>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10" descr="Outline of the number 6, indicating step 6.">
            <a:extLst>
              <a:ext uri="{FF2B5EF4-FFF2-40B4-BE49-F238E27FC236}">
                <a16:creationId xmlns:a16="http://schemas.microsoft.com/office/drawing/2014/main" id="{4E8C60D3-A3F5-44A5-8E0B-AAE3C569AF73}"/>
              </a:ext>
            </a:extLst>
          </p:cNvPr>
          <p:cNvSpPr>
            <a:spLocks noEditPoints="1"/>
          </p:cNvSpPr>
          <p:nvPr/>
        </p:nvSpPr>
        <p:spPr bwMode="auto">
          <a:xfrm>
            <a:off x="10007351" y="153265"/>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12" descr="Outline of the number 8, indicating step 8.">
            <a:extLst>
              <a:ext uri="{FF2B5EF4-FFF2-40B4-BE49-F238E27FC236}">
                <a16:creationId xmlns:a16="http://schemas.microsoft.com/office/drawing/2014/main" id="{29262BC9-44A1-4A6B-8361-75113267FC6D}"/>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5" descr="Outline of the number 1, indicating step 1.">
            <a:extLst>
              <a:ext uri="{FF2B5EF4-FFF2-40B4-BE49-F238E27FC236}">
                <a16:creationId xmlns:a16="http://schemas.microsoft.com/office/drawing/2014/main" id="{EB570156-5D4B-4E9D-84F7-3F08C57245E3}"/>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Chevron 6">
            <a:extLst>
              <a:ext uri="{FF2B5EF4-FFF2-40B4-BE49-F238E27FC236}">
                <a16:creationId xmlns:a16="http://schemas.microsoft.com/office/drawing/2014/main" id="{E9B6B164-7BC4-4D6D-85BA-BC94FE20CE85}"/>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pic>
        <p:nvPicPr>
          <p:cNvPr id="4" name="Image 3">
            <a:extLst>
              <a:ext uri="{FF2B5EF4-FFF2-40B4-BE49-F238E27FC236}">
                <a16:creationId xmlns:a16="http://schemas.microsoft.com/office/drawing/2014/main" id="{26700C6A-83B8-43F7-839D-C41E2AFD041A}"/>
              </a:ext>
            </a:extLst>
          </p:cNvPr>
          <p:cNvPicPr>
            <a:picLocks noChangeAspect="1"/>
          </p:cNvPicPr>
          <p:nvPr/>
        </p:nvPicPr>
        <p:blipFill>
          <a:blip r:embed="rId3"/>
          <a:stretch>
            <a:fillRect/>
          </a:stretch>
        </p:blipFill>
        <p:spPr>
          <a:xfrm>
            <a:off x="1520740" y="4125161"/>
            <a:ext cx="9326277" cy="1838582"/>
          </a:xfrm>
          <a:prstGeom prst="rect">
            <a:avLst/>
          </a:prstGeom>
          <a:ln w="19050">
            <a:solidFill>
              <a:srgbClr val="E31937"/>
            </a:solidFill>
          </a:ln>
        </p:spPr>
      </p:pic>
    </p:spTree>
    <p:extLst>
      <p:ext uri="{BB962C8B-B14F-4D97-AF65-F5344CB8AC3E}">
        <p14:creationId xmlns:p14="http://schemas.microsoft.com/office/powerpoint/2010/main" val="27361709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8CFE2-B162-DB96-792E-C7BFED3F0F92}"/>
              </a:ext>
            </a:extLst>
          </p:cNvPr>
          <p:cNvSpPr>
            <a:spLocks noGrp="1"/>
          </p:cNvSpPr>
          <p:nvPr>
            <p:ph type="title"/>
          </p:nvPr>
        </p:nvSpPr>
        <p:spPr/>
        <p:txBody>
          <a:bodyPr/>
          <a:lstStyle/>
          <a:p>
            <a:r>
              <a:rPr lang="fr-FR" dirty="0"/>
              <a:t>Signaux</a:t>
            </a:r>
          </a:p>
        </p:txBody>
      </p:sp>
      <p:sp>
        <p:nvSpPr>
          <p:cNvPr id="4" name="Content Placeholder 6">
            <a:extLst>
              <a:ext uri="{FF2B5EF4-FFF2-40B4-BE49-F238E27FC236}">
                <a16:creationId xmlns:a16="http://schemas.microsoft.com/office/drawing/2014/main" id="{9A89339A-175A-DC42-5A98-1B550D0C101C}"/>
              </a:ext>
            </a:extLst>
          </p:cNvPr>
          <p:cNvSpPr txBox="1">
            <a:spLocks/>
          </p:cNvSpPr>
          <p:nvPr/>
        </p:nvSpPr>
        <p:spPr>
          <a:xfrm>
            <a:off x="766763" y="2587944"/>
            <a:ext cx="3043236" cy="3464830"/>
          </a:xfrm>
          <a:prstGeom prst="rect">
            <a:avLst/>
          </a:prstGeom>
          <a:ln w="12700">
            <a:solidFill>
              <a:srgbClr val="999999"/>
            </a:solidFill>
          </a:ln>
        </p:spPr>
        <p:txBody>
          <a:bodyPr lIns="182880" tIns="182880" rIns="182880" bIns="182880"/>
          <a:lstStyle>
            <a:lvl1pPr marL="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1pPr>
            <a:lvl2pPr marL="800100" indent="-5143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457200" indent="-342900" algn="l" defTabSz="914400" rtl="0" eaLnBrk="1" latinLnBrk="0" hangingPunct="1">
              <a:spcBef>
                <a:spcPct val="20000"/>
              </a:spcBef>
              <a:buFont typeface="Arial" pitchFamily="34" charset="0"/>
              <a:buChar char="•"/>
              <a:tabLst>
                <a:tab pos="457200" algn="l"/>
              </a:tabLst>
              <a:defRPr sz="2000" kern="1200">
                <a:solidFill>
                  <a:schemeClr val="tx1"/>
                </a:solidFill>
                <a:latin typeface="+mn-lt"/>
                <a:ea typeface="+mn-ea"/>
                <a:cs typeface="+mn-cs"/>
              </a:defRPr>
            </a:lvl3pPr>
            <a:lvl4pPr marL="1085850" indent="-51435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803275"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Aft>
                <a:spcPts val="600"/>
              </a:spcAft>
              <a:defRPr/>
            </a:pPr>
            <a:r>
              <a:rPr lang="en-US" dirty="0">
                <a:gradFill flip="none" rotWithShape="1">
                  <a:gsLst>
                    <a:gs pos="0">
                      <a:srgbClr val="E31937"/>
                    </a:gs>
                    <a:gs pos="60000">
                      <a:srgbClr val="A82465"/>
                    </a:gs>
                    <a:gs pos="100000">
                      <a:srgbClr val="5236AB"/>
                    </a:gs>
                  </a:gsLst>
                  <a:lin ang="10800000" scaled="1"/>
                  <a:tileRect/>
                </a:gradFill>
                <a:latin typeface="+mj-lt"/>
              </a:rPr>
              <a:t>Signaux</a:t>
            </a:r>
          </a:p>
          <a:p>
            <a:pPr marL="285750" indent="-285750">
              <a:buFont typeface="Arial" panose="020B0604020202020204" pitchFamily="34" charset="0"/>
              <a:buChar char="•"/>
              <a:defRPr/>
            </a:pPr>
            <a:endParaRPr lang="en-US" sz="1600" dirty="0"/>
          </a:p>
          <a:p>
            <a:pPr marL="285750" indent="-285750">
              <a:buFont typeface="Arial" panose="020B0604020202020204" pitchFamily="34" charset="0"/>
              <a:buChar char="•"/>
              <a:defRPr/>
            </a:pPr>
            <a:r>
              <a:rPr lang="fr-FR" sz="1600" dirty="0"/>
              <a:t>Valeur</a:t>
            </a:r>
            <a:r>
              <a:rPr lang="en-US" sz="1600" dirty="0"/>
              <a:t> reactive</a:t>
            </a:r>
          </a:p>
          <a:p>
            <a:pPr marL="285750" indent="-285750">
              <a:buFont typeface="Arial" panose="020B0604020202020204" pitchFamily="34" charset="0"/>
              <a:buChar char="•"/>
              <a:defRPr/>
            </a:pPr>
            <a:r>
              <a:rPr lang="fr-FR" sz="1600" dirty="0"/>
              <a:t>Fonction</a:t>
            </a:r>
            <a:r>
              <a:rPr lang="en-US" sz="1600" dirty="0"/>
              <a:t> “signal”</a:t>
            </a:r>
          </a:p>
          <a:p>
            <a:pPr marL="285750" indent="-285750">
              <a:buFont typeface="Arial" panose="020B0604020202020204" pitchFamily="34" charset="0"/>
              <a:buChar char="•"/>
              <a:defRPr/>
            </a:pPr>
            <a:r>
              <a:rPr lang="en-US" sz="1600" dirty="0"/>
              <a:t>Mise à jour par “set”</a:t>
            </a:r>
            <a:endParaRPr lang="en-US" dirty="0"/>
          </a:p>
        </p:txBody>
      </p:sp>
      <p:sp>
        <p:nvSpPr>
          <p:cNvPr id="5" name="Content Placeholder 7">
            <a:extLst>
              <a:ext uri="{FF2B5EF4-FFF2-40B4-BE49-F238E27FC236}">
                <a16:creationId xmlns:a16="http://schemas.microsoft.com/office/drawing/2014/main" id="{CA5EEB2D-570E-1B4C-8F1B-E9B1D8215A17}"/>
              </a:ext>
            </a:extLst>
          </p:cNvPr>
          <p:cNvSpPr txBox="1">
            <a:spLocks/>
          </p:cNvSpPr>
          <p:nvPr/>
        </p:nvSpPr>
        <p:spPr>
          <a:xfrm>
            <a:off x="4573444" y="2587944"/>
            <a:ext cx="3043236" cy="3464830"/>
          </a:xfrm>
          <a:prstGeom prst="rect">
            <a:avLst/>
          </a:prstGeom>
          <a:ln w="12700">
            <a:solidFill>
              <a:srgbClr val="999999"/>
            </a:solidFill>
          </a:ln>
        </p:spPr>
        <p:txBody>
          <a:bodyPr lIns="182880" tIns="182880" rIns="182880" bIns="182880"/>
          <a:lstStyle>
            <a:lvl1pPr marL="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1pPr>
            <a:lvl2pPr marL="800100" indent="-5143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457200" indent="-342900" algn="l" defTabSz="914400" rtl="0" eaLnBrk="1" latinLnBrk="0" hangingPunct="1">
              <a:spcBef>
                <a:spcPct val="20000"/>
              </a:spcBef>
              <a:buFont typeface="Arial" pitchFamily="34" charset="0"/>
              <a:buChar char="•"/>
              <a:tabLst>
                <a:tab pos="457200" algn="l"/>
              </a:tabLst>
              <a:defRPr sz="2000" kern="1200">
                <a:solidFill>
                  <a:schemeClr val="tx1"/>
                </a:solidFill>
                <a:latin typeface="+mn-lt"/>
                <a:ea typeface="+mn-ea"/>
                <a:cs typeface="+mn-cs"/>
              </a:defRPr>
            </a:lvl3pPr>
            <a:lvl4pPr marL="1085850" indent="-51435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803275"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Aft>
                <a:spcPts val="600"/>
              </a:spcAft>
              <a:defRPr/>
            </a:pPr>
            <a:r>
              <a:rPr lang="en-US" dirty="0">
                <a:gradFill flip="none" rotWithShape="1">
                  <a:gsLst>
                    <a:gs pos="0">
                      <a:srgbClr val="E31937"/>
                    </a:gs>
                    <a:gs pos="60000">
                      <a:srgbClr val="A82465"/>
                    </a:gs>
                    <a:gs pos="100000">
                      <a:srgbClr val="5236AB"/>
                    </a:gs>
                  </a:gsLst>
                  <a:lin ang="10800000" scaled="1"/>
                  <a:tileRect/>
                </a:gradFill>
                <a:latin typeface="+mj-lt"/>
              </a:rPr>
              <a:t>Computed</a:t>
            </a:r>
          </a:p>
          <a:p>
            <a:pPr marL="285750" indent="-285750">
              <a:buFont typeface="Arial" panose="020B0604020202020204" pitchFamily="34" charset="0"/>
              <a:buChar char="•"/>
              <a:defRPr/>
            </a:pPr>
            <a:endParaRPr lang="en-US" sz="1600" dirty="0"/>
          </a:p>
          <a:p>
            <a:pPr marL="285750" indent="-285750">
              <a:buFont typeface="Arial" panose="020B0604020202020204" pitchFamily="34" charset="0"/>
              <a:buChar char="•"/>
              <a:defRPr/>
            </a:pPr>
            <a:r>
              <a:rPr lang="en-US" sz="1600" dirty="0"/>
              <a:t>Signal </a:t>
            </a:r>
            <a:r>
              <a:rPr lang="fr-FR" sz="1600" dirty="0"/>
              <a:t>calculé</a:t>
            </a:r>
            <a:r>
              <a:rPr lang="en-US" sz="1600" dirty="0"/>
              <a:t> </a:t>
            </a:r>
            <a:r>
              <a:rPr lang="fr-FR" sz="1600" dirty="0"/>
              <a:t>automatiquement</a:t>
            </a:r>
          </a:p>
          <a:p>
            <a:pPr marL="285750" indent="-285750">
              <a:buFont typeface="Arial" panose="020B0604020202020204" pitchFamily="34" charset="0"/>
              <a:buChar char="•"/>
              <a:defRPr/>
            </a:pPr>
            <a:r>
              <a:rPr lang="fr-FR" sz="1600" dirty="0"/>
              <a:t>Basé</a:t>
            </a:r>
            <a:r>
              <a:rPr lang="en-US" sz="1600" dirty="0"/>
              <a:t> sur </a:t>
            </a:r>
            <a:r>
              <a:rPr lang="fr-FR" sz="1600" dirty="0"/>
              <a:t>d’autres</a:t>
            </a:r>
            <a:r>
              <a:rPr lang="en-US" sz="1600" dirty="0"/>
              <a:t> signaux</a:t>
            </a:r>
          </a:p>
          <a:p>
            <a:pPr marL="285750" indent="-285750">
              <a:buFont typeface="Arial" panose="020B0604020202020204" pitchFamily="34" charset="0"/>
              <a:buChar char="•"/>
              <a:defRPr/>
            </a:pPr>
            <a:r>
              <a:rPr lang="fr-FR" sz="1600" dirty="0"/>
              <a:t>Fonction</a:t>
            </a:r>
            <a:r>
              <a:rPr lang="en-US" sz="1600" dirty="0"/>
              <a:t> “computed”</a:t>
            </a:r>
          </a:p>
          <a:p>
            <a:pPr marL="285750" indent="-285750">
              <a:buFont typeface="Arial" panose="020B0604020202020204" pitchFamily="34" charset="0"/>
              <a:buChar char="•"/>
              <a:defRPr/>
            </a:pPr>
            <a:endParaRPr lang="en-US" sz="1600" dirty="0"/>
          </a:p>
        </p:txBody>
      </p:sp>
      <p:sp>
        <p:nvSpPr>
          <p:cNvPr id="6" name="Content Placeholder 10">
            <a:extLst>
              <a:ext uri="{FF2B5EF4-FFF2-40B4-BE49-F238E27FC236}">
                <a16:creationId xmlns:a16="http://schemas.microsoft.com/office/drawing/2014/main" id="{1427DEF0-59DB-FE49-E987-8E213FB3BD15}"/>
              </a:ext>
            </a:extLst>
          </p:cNvPr>
          <p:cNvSpPr txBox="1">
            <a:spLocks/>
          </p:cNvSpPr>
          <p:nvPr/>
        </p:nvSpPr>
        <p:spPr>
          <a:xfrm>
            <a:off x="8380125" y="2587944"/>
            <a:ext cx="3043236" cy="3464830"/>
          </a:xfrm>
          <a:prstGeom prst="rect">
            <a:avLst/>
          </a:prstGeom>
          <a:ln w="12700">
            <a:solidFill>
              <a:srgbClr val="999999"/>
            </a:solidFill>
          </a:ln>
        </p:spPr>
        <p:txBody>
          <a:bodyPr lIns="182880" tIns="182880" rIns="182880" bIns="182880"/>
          <a:lstStyle>
            <a:lvl1pPr marL="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1pPr>
            <a:lvl2pPr marL="800100" indent="-5143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457200" indent="-342900" algn="l" defTabSz="914400" rtl="0" eaLnBrk="1" latinLnBrk="0" hangingPunct="1">
              <a:spcBef>
                <a:spcPct val="20000"/>
              </a:spcBef>
              <a:buFont typeface="Arial" pitchFamily="34" charset="0"/>
              <a:buChar char="•"/>
              <a:tabLst>
                <a:tab pos="457200" algn="l"/>
              </a:tabLst>
              <a:defRPr sz="2000" kern="1200">
                <a:solidFill>
                  <a:schemeClr val="tx1"/>
                </a:solidFill>
                <a:latin typeface="+mn-lt"/>
                <a:ea typeface="+mn-ea"/>
                <a:cs typeface="+mn-cs"/>
              </a:defRPr>
            </a:lvl3pPr>
            <a:lvl4pPr marL="1085850" indent="-51435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803275"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Aft>
                <a:spcPts val="600"/>
              </a:spcAft>
              <a:defRPr/>
            </a:pPr>
            <a:r>
              <a:rPr lang="en-US" dirty="0">
                <a:gradFill flip="none" rotWithShape="1">
                  <a:gsLst>
                    <a:gs pos="0">
                      <a:srgbClr val="E31937"/>
                    </a:gs>
                    <a:gs pos="60000">
                      <a:srgbClr val="A82465"/>
                    </a:gs>
                    <a:gs pos="100000">
                      <a:srgbClr val="5236AB"/>
                    </a:gs>
                  </a:gsLst>
                  <a:lin ang="10800000" scaled="1"/>
                  <a:tileRect/>
                </a:gradFill>
                <a:latin typeface="+mj-lt"/>
              </a:rPr>
              <a:t>Effect</a:t>
            </a:r>
          </a:p>
          <a:p>
            <a:pPr marL="285750" indent="-285750">
              <a:buFont typeface="Arial" panose="020B0604020202020204" pitchFamily="34" charset="0"/>
              <a:buChar char="•"/>
              <a:defRPr/>
            </a:pPr>
            <a:endParaRPr lang="en-US" sz="1600" dirty="0"/>
          </a:p>
          <a:p>
            <a:pPr marL="285750" indent="-285750">
              <a:buFont typeface="Arial" panose="020B0604020202020204" pitchFamily="34" charset="0"/>
              <a:buChar char="•"/>
              <a:defRPr/>
            </a:pPr>
            <a:r>
              <a:rPr lang="fr-FR" sz="1600" dirty="0"/>
              <a:t>Effet</a:t>
            </a:r>
          </a:p>
          <a:p>
            <a:pPr marL="285750" indent="-285750">
              <a:buFont typeface="Arial" panose="020B0604020202020204" pitchFamily="34" charset="0"/>
              <a:buChar char="•"/>
              <a:defRPr/>
            </a:pPr>
            <a:r>
              <a:rPr lang="fr-FR" sz="1600" dirty="0"/>
              <a:t>Fonction</a:t>
            </a:r>
            <a:r>
              <a:rPr lang="en-US" sz="1600" dirty="0"/>
              <a:t> de call back sur des signaux </a:t>
            </a:r>
            <a:r>
              <a:rPr lang="fr-FR" sz="1600" dirty="0"/>
              <a:t>spécifiques</a:t>
            </a:r>
          </a:p>
          <a:p>
            <a:pPr marL="285750" indent="-285750">
              <a:buFont typeface="Arial" panose="020B0604020202020204" pitchFamily="34" charset="0"/>
              <a:buChar char="•"/>
              <a:defRPr/>
            </a:pPr>
            <a:r>
              <a:rPr lang="fr-FR" sz="1600" dirty="0"/>
              <a:t>Fonction</a:t>
            </a:r>
            <a:r>
              <a:rPr lang="en-US" sz="1600" dirty="0"/>
              <a:t> “effect”</a:t>
            </a:r>
          </a:p>
          <a:p>
            <a:pPr marL="285750" indent="-285750">
              <a:buFont typeface="Arial" panose="020B0604020202020204" pitchFamily="34" charset="0"/>
              <a:buChar char="•"/>
              <a:defRPr/>
            </a:pPr>
            <a:r>
              <a:rPr lang="en-US" sz="1600" dirty="0"/>
              <a:t>Non mise à jour de signaux </a:t>
            </a:r>
          </a:p>
          <a:p>
            <a:pPr marL="285750" indent="-285750">
              <a:buFont typeface="Arial" panose="020B0604020202020204" pitchFamily="34" charset="0"/>
              <a:buChar char="•"/>
              <a:defRPr/>
            </a:pPr>
            <a:r>
              <a:rPr lang="en-US" sz="1600" dirty="0"/>
              <a:t>Appel API / Mise à jour IHM </a:t>
            </a:r>
          </a:p>
        </p:txBody>
      </p:sp>
      <p:sp>
        <p:nvSpPr>
          <p:cNvPr id="3" name="Rectangle 2">
            <a:extLst>
              <a:ext uri="{FF2B5EF4-FFF2-40B4-BE49-F238E27FC236}">
                <a16:creationId xmlns:a16="http://schemas.microsoft.com/office/drawing/2014/main" id="{FAA95893-463B-E460-30CB-177E1262AE29}"/>
              </a:ext>
              <a:ext uri="{C183D7F6-B498-43B3-948B-1728B52AA6E4}">
                <adec:decorative xmlns:adec="http://schemas.microsoft.com/office/drawing/2017/decorative" val="1"/>
              </a:ext>
            </a:extLst>
          </p:cNvPr>
          <p:cNvSpPr/>
          <p:nvPr/>
        </p:nvSpPr>
        <p:spPr bwMode="gray">
          <a:xfrm>
            <a:off x="10668000" y="-342900"/>
            <a:ext cx="1524000" cy="342900"/>
          </a:xfrm>
          <a:prstGeom prst="rect">
            <a:avLst/>
          </a:prstGeom>
          <a:solidFill>
            <a:srgbClr val="200A58"/>
          </a:solidFill>
          <a:ln w="9525" algn="ctr">
            <a:noFill/>
            <a:miter lim="800000"/>
            <a:headEnd/>
            <a:tailEnd/>
          </a:ln>
          <a:effectLst/>
        </p:spPr>
        <p:txBody>
          <a:bodyPr lIns="63500" tIns="0" rIns="64800" bIns="0" rtlCol="0" anchor="ctr"/>
          <a:lstStyle/>
          <a:p>
            <a:pPr algn="ctr">
              <a:spcBef>
                <a:spcPct val="0"/>
              </a:spcBef>
              <a:buClrTx/>
              <a:buSzPct val="90000"/>
            </a:pPr>
            <a:r>
              <a:rPr lang="en-US" sz="1600" b="1" spc="200" dirty="0">
                <a:solidFill>
                  <a:schemeClr val="bg1"/>
                </a:solidFill>
                <a:cs typeface="Arial" pitchFamily="34" charset="0"/>
              </a:rPr>
              <a:t>NEW</a:t>
            </a:r>
          </a:p>
        </p:txBody>
      </p:sp>
      <p:sp>
        <p:nvSpPr>
          <p:cNvPr id="10" name="TextBox 32">
            <a:extLst>
              <a:ext uri="{FF2B5EF4-FFF2-40B4-BE49-F238E27FC236}">
                <a16:creationId xmlns:a16="http://schemas.microsoft.com/office/drawing/2014/main" id="{E33ACF26-1964-4377-B35F-4CEFD3F303BC}"/>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11" name="Freeform 5" descr="Outline of the number 1, indicating step 1.">
            <a:extLst>
              <a:ext uri="{FF2B5EF4-FFF2-40B4-BE49-F238E27FC236}">
                <a16:creationId xmlns:a16="http://schemas.microsoft.com/office/drawing/2014/main" id="{A87CE01D-FA70-4E6A-B816-96A564D922F6}"/>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10" descr="Outline of the number 6, indicating step 6.">
            <a:extLst>
              <a:ext uri="{FF2B5EF4-FFF2-40B4-BE49-F238E27FC236}">
                <a16:creationId xmlns:a16="http://schemas.microsoft.com/office/drawing/2014/main" id="{CC0E79D0-B2C1-4D7A-9D85-035612BB724B}"/>
              </a:ext>
            </a:extLst>
          </p:cNvPr>
          <p:cNvSpPr>
            <a:spLocks noEditPoints="1"/>
          </p:cNvSpPr>
          <p:nvPr/>
        </p:nvSpPr>
        <p:spPr bwMode="auto">
          <a:xfrm>
            <a:off x="10007351" y="153265"/>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12" descr="Outline of the number 8, indicating step 8.">
            <a:extLst>
              <a:ext uri="{FF2B5EF4-FFF2-40B4-BE49-F238E27FC236}">
                <a16:creationId xmlns:a16="http://schemas.microsoft.com/office/drawing/2014/main" id="{E1F61A07-9C82-4667-9582-8B9A4060A38D}"/>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5" descr="Outline of the number 1, indicating step 1.">
            <a:extLst>
              <a:ext uri="{FF2B5EF4-FFF2-40B4-BE49-F238E27FC236}">
                <a16:creationId xmlns:a16="http://schemas.microsoft.com/office/drawing/2014/main" id="{865E17E7-1DB1-4BE5-AD88-47E4B6988C2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Chevron 6">
            <a:extLst>
              <a:ext uri="{FF2B5EF4-FFF2-40B4-BE49-F238E27FC236}">
                <a16:creationId xmlns:a16="http://schemas.microsoft.com/office/drawing/2014/main" id="{CE7A0EE9-E95F-444C-B588-65A484E1F900}"/>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2" name="Rectangle 21">
            <a:extLst>
              <a:ext uri="{FF2B5EF4-FFF2-40B4-BE49-F238E27FC236}">
                <a16:creationId xmlns:a16="http://schemas.microsoft.com/office/drawing/2014/main" id="{0160846E-9BD1-4933-8A33-B3E86B8805ED}"/>
              </a:ext>
            </a:extLst>
          </p:cNvPr>
          <p:cNvSpPr>
            <a:spLocks/>
          </p:cNvSpPr>
          <p:nvPr/>
        </p:nvSpPr>
        <p:spPr bwMode="gray">
          <a:xfrm>
            <a:off x="766763" y="1525606"/>
            <a:ext cx="10656598" cy="532765"/>
          </a:xfrm>
          <a:prstGeom prst="rect">
            <a:avLst/>
          </a:prstGeom>
          <a:gradFill flip="none" rotWithShape="1">
            <a:gsLst>
              <a:gs pos="0">
                <a:srgbClr val="E31937"/>
              </a:gs>
              <a:gs pos="60000">
                <a:srgbClr val="A82465"/>
              </a:gs>
              <a:gs pos="100000">
                <a:srgbClr val="5236AB"/>
              </a:gs>
            </a:gsLst>
            <a:lin ang="0" scaled="1"/>
            <a:tileRect/>
          </a:gradFill>
          <a:ln w="9525" algn="ctr">
            <a:noFill/>
            <a:miter lim="800000"/>
            <a:headEnd/>
            <a:tailEnd/>
          </a:ln>
          <a:effectLst/>
        </p:spPr>
        <p:txBody>
          <a:bodyPr lIns="182880" tIns="0" rIns="182880" bIns="0" rtlCol="0" anchor="ctr"/>
          <a:lstStyle/>
          <a:p>
            <a:pPr algn="ctr">
              <a:spcBef>
                <a:spcPct val="0"/>
              </a:spcBef>
              <a:buClrTx/>
              <a:buSzPct val="90000"/>
            </a:pPr>
            <a:r>
              <a:rPr lang="fr-FR" dirty="0">
                <a:solidFill>
                  <a:schemeClr val="bg1"/>
                </a:solidFill>
                <a:cs typeface="Arial" pitchFamily="34" charset="0"/>
              </a:rPr>
              <a:t>Récapitulatif</a:t>
            </a:r>
            <a:r>
              <a:rPr lang="en-US" dirty="0">
                <a:solidFill>
                  <a:schemeClr val="bg1"/>
                </a:solidFill>
                <a:cs typeface="Arial" pitchFamily="34" charset="0"/>
              </a:rPr>
              <a:t> </a:t>
            </a:r>
          </a:p>
        </p:txBody>
      </p:sp>
    </p:spTree>
    <p:extLst>
      <p:ext uri="{BB962C8B-B14F-4D97-AF65-F5344CB8AC3E}">
        <p14:creationId xmlns:p14="http://schemas.microsoft.com/office/powerpoint/2010/main" val="41856249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7CAE0A2-21CE-DF87-FA51-196AB8AAC378}"/>
              </a:ext>
              <a:ext uri="{C183D7F6-B498-43B3-948B-1728B52AA6E4}">
                <adec:decorative xmlns:adec="http://schemas.microsoft.com/office/drawing/2017/decorative" val="1"/>
              </a:ext>
            </a:extLst>
          </p:cNvPr>
          <p:cNvGrpSpPr/>
          <p:nvPr/>
        </p:nvGrpSpPr>
        <p:grpSpPr>
          <a:xfrm>
            <a:off x="4115022" y="1776463"/>
            <a:ext cx="3962179" cy="3752440"/>
            <a:chOff x="4115022" y="1776463"/>
            <a:chExt cx="3962179" cy="3752440"/>
          </a:xfrm>
        </p:grpSpPr>
        <p:grpSp>
          <p:nvGrpSpPr>
            <p:cNvPr id="4" name="Group 3">
              <a:extLst>
                <a:ext uri="{FF2B5EF4-FFF2-40B4-BE49-F238E27FC236}">
                  <a16:creationId xmlns:a16="http://schemas.microsoft.com/office/drawing/2014/main" id="{D1C7E8F2-F965-8ED1-EC62-E2ADD2DDE6A8}"/>
                </a:ext>
                <a:ext uri="{C183D7F6-B498-43B3-948B-1728B52AA6E4}">
                  <adec:decorative xmlns:adec="http://schemas.microsoft.com/office/drawing/2017/decorative" val="1"/>
                </a:ext>
              </a:extLst>
            </p:cNvPr>
            <p:cNvGrpSpPr/>
            <p:nvPr/>
          </p:nvGrpSpPr>
          <p:grpSpPr>
            <a:xfrm>
              <a:off x="4115022" y="2080789"/>
              <a:ext cx="3962179" cy="3153148"/>
              <a:chOff x="3914775" y="2080789"/>
              <a:chExt cx="4362673" cy="3153148"/>
            </a:xfrm>
          </p:grpSpPr>
          <p:grpSp>
            <p:nvGrpSpPr>
              <p:cNvPr id="64" name="Group 63">
                <a:extLst>
                  <a:ext uri="{FF2B5EF4-FFF2-40B4-BE49-F238E27FC236}">
                    <a16:creationId xmlns:a16="http://schemas.microsoft.com/office/drawing/2014/main" id="{6B265412-9881-E9B8-451D-014A08649B64}"/>
                  </a:ext>
                </a:extLst>
              </p:cNvPr>
              <p:cNvGrpSpPr/>
              <p:nvPr/>
            </p:nvGrpSpPr>
            <p:grpSpPr>
              <a:xfrm>
                <a:off x="3914775" y="2080789"/>
                <a:ext cx="1381206" cy="3153148"/>
                <a:chOff x="3665599" y="2080789"/>
                <a:chExt cx="1630382" cy="3153148"/>
              </a:xfrm>
            </p:grpSpPr>
            <p:cxnSp>
              <p:nvCxnSpPr>
                <p:cNvPr id="69" name="Straight Connector 68">
                  <a:extLst>
                    <a:ext uri="{FF2B5EF4-FFF2-40B4-BE49-F238E27FC236}">
                      <a16:creationId xmlns:a16="http://schemas.microsoft.com/office/drawing/2014/main" id="{06C8CD7F-4B87-F1FB-C596-EC8F3345B605}"/>
                    </a:ext>
                    <a:ext uri="{C183D7F6-B498-43B3-948B-1728B52AA6E4}">
                      <adec:decorative xmlns:adec="http://schemas.microsoft.com/office/drawing/2017/decorative" val="1"/>
                    </a:ext>
                  </a:extLst>
                </p:cNvPr>
                <p:cNvCxnSpPr>
                  <a:cxnSpLocks/>
                </p:cNvCxnSpPr>
                <p:nvPr>
                  <p:custDataLst>
                    <p:tags r:id="rId4"/>
                  </p:custDataLst>
                </p:nvPr>
              </p:nvCxnSpPr>
              <p:spPr>
                <a:xfrm>
                  <a:off x="3665599" y="3651817"/>
                  <a:ext cx="461892" cy="0"/>
                </a:xfrm>
                <a:prstGeom prst="line">
                  <a:avLst/>
                </a:prstGeom>
                <a:ln w="14604">
                  <a:solidFill>
                    <a:srgbClr val="999999"/>
                  </a:solidFill>
                  <a:headEnd type="oval"/>
                </a:ln>
              </p:spPr>
              <p:style>
                <a:lnRef idx="1">
                  <a:schemeClr val="accent1"/>
                </a:lnRef>
                <a:fillRef idx="0">
                  <a:schemeClr val="accent1"/>
                </a:fillRef>
                <a:effectRef idx="0">
                  <a:schemeClr val="accent1"/>
                </a:effectRef>
                <a:fontRef idx="minor">
                  <a:schemeClr val="tx1"/>
                </a:fontRef>
              </p:style>
            </p:cxnSp>
            <p:sp>
              <p:nvSpPr>
                <p:cNvPr id="70" name="Shape 26">
                  <a:extLst>
                    <a:ext uri="{FF2B5EF4-FFF2-40B4-BE49-F238E27FC236}">
                      <a16:creationId xmlns:a16="http://schemas.microsoft.com/office/drawing/2014/main" id="{3544BAC5-BF99-8133-7A27-E4FFE32B8151}"/>
                    </a:ext>
                    <a:ext uri="{C183D7F6-B498-43B3-948B-1728B52AA6E4}">
                      <adec:decorative xmlns:adec="http://schemas.microsoft.com/office/drawing/2017/decorative" val="1"/>
                    </a:ext>
                  </a:extLst>
                </p:cNvPr>
                <p:cNvSpPr/>
                <p:nvPr>
                  <p:custDataLst>
                    <p:tags r:id="rId5"/>
                  </p:custDataLst>
                </p:nvPr>
              </p:nvSpPr>
              <p:spPr>
                <a:xfrm>
                  <a:off x="3665599" y="2080789"/>
                  <a:ext cx="1630382" cy="20701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8686" y="0"/>
                      </a:lnTo>
                      <a:lnTo>
                        <a:pt x="0" y="0"/>
                      </a:lnTo>
                    </a:path>
                  </a:pathLst>
                </a:custGeom>
                <a:noFill/>
                <a:ln w="14604" cap="flat">
                  <a:solidFill>
                    <a:srgbClr val="999999"/>
                  </a:solidFill>
                  <a:prstDash val="solid"/>
                  <a:miter lim="400000"/>
                  <a:tailEnd type="oval"/>
                </a:ln>
                <a:effectLst/>
              </p:spPr>
              <p:txBody>
                <a:bodyPr wrap="square" lIns="50787" tIns="50787" rIns="50787" bIns="50787"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3599" b="0" i="0" u="none" strike="noStrike" kern="1200" cap="none" spc="0" normalizeH="0" baseline="0" noProof="0" dirty="0">
                    <a:ln>
                      <a:noFill/>
                    </a:ln>
                    <a:solidFill>
                      <a:srgbClr val="000000"/>
                    </a:solidFill>
                    <a:effectLst/>
                    <a:uLnTx/>
                    <a:uFillTx/>
                    <a:latin typeface="Arial"/>
                    <a:ea typeface="+mn-ea"/>
                    <a:cs typeface="+mn-cs"/>
                  </a:endParaRPr>
                </a:p>
              </p:txBody>
            </p:sp>
            <p:sp>
              <p:nvSpPr>
                <p:cNvPr id="71" name="Shape 27">
                  <a:extLst>
                    <a:ext uri="{FF2B5EF4-FFF2-40B4-BE49-F238E27FC236}">
                      <a16:creationId xmlns:a16="http://schemas.microsoft.com/office/drawing/2014/main" id="{4761179C-0F6F-EAB6-2706-81CCBAFA54F7}"/>
                    </a:ext>
                    <a:ext uri="{C183D7F6-B498-43B3-948B-1728B52AA6E4}">
                      <adec:decorative xmlns:adec="http://schemas.microsoft.com/office/drawing/2017/decorative" val="1"/>
                    </a:ext>
                  </a:extLst>
                </p:cNvPr>
                <p:cNvSpPr/>
                <p:nvPr>
                  <p:custDataLst>
                    <p:tags r:id="rId6"/>
                  </p:custDataLst>
                </p:nvPr>
              </p:nvSpPr>
              <p:spPr>
                <a:xfrm>
                  <a:off x="3665599" y="5026921"/>
                  <a:ext cx="1630382" cy="20701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8686" y="21600"/>
                      </a:lnTo>
                      <a:lnTo>
                        <a:pt x="0" y="21600"/>
                      </a:lnTo>
                    </a:path>
                  </a:pathLst>
                </a:custGeom>
                <a:noFill/>
                <a:ln w="14604" cap="flat">
                  <a:solidFill>
                    <a:srgbClr val="999999"/>
                  </a:solidFill>
                  <a:prstDash val="solid"/>
                  <a:miter lim="400000"/>
                  <a:tailEnd type="oval"/>
                </a:ln>
                <a:effectLst/>
              </p:spPr>
              <p:txBody>
                <a:bodyPr wrap="square" lIns="50787" tIns="50787" rIns="50787" bIns="50787"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3599" b="0" i="0" u="none" strike="noStrike" kern="1200" cap="none" spc="0" normalizeH="0" baseline="0" noProof="0" dirty="0">
                    <a:ln>
                      <a:noFill/>
                    </a:ln>
                    <a:solidFill>
                      <a:srgbClr val="000000"/>
                    </a:solidFill>
                    <a:effectLst/>
                    <a:uLnTx/>
                    <a:uFillTx/>
                    <a:latin typeface="Arial"/>
                    <a:ea typeface="+mn-ea"/>
                    <a:cs typeface="+mn-cs"/>
                  </a:endParaRPr>
                </a:p>
              </p:txBody>
            </p:sp>
          </p:grpSp>
          <p:grpSp>
            <p:nvGrpSpPr>
              <p:cNvPr id="65" name="Group 64">
                <a:extLst>
                  <a:ext uri="{FF2B5EF4-FFF2-40B4-BE49-F238E27FC236}">
                    <a16:creationId xmlns:a16="http://schemas.microsoft.com/office/drawing/2014/main" id="{AFCED991-D76A-5EEB-170E-5AEFC7DF2054}"/>
                  </a:ext>
                </a:extLst>
              </p:cNvPr>
              <p:cNvGrpSpPr/>
              <p:nvPr/>
            </p:nvGrpSpPr>
            <p:grpSpPr>
              <a:xfrm flipH="1">
                <a:off x="6896241" y="2080789"/>
                <a:ext cx="1381207" cy="3153148"/>
                <a:chOff x="3665598" y="2080789"/>
                <a:chExt cx="1630383" cy="3153148"/>
              </a:xfrm>
            </p:grpSpPr>
            <p:cxnSp>
              <p:nvCxnSpPr>
                <p:cNvPr id="66" name="Straight Connector 65">
                  <a:extLst>
                    <a:ext uri="{FF2B5EF4-FFF2-40B4-BE49-F238E27FC236}">
                      <a16:creationId xmlns:a16="http://schemas.microsoft.com/office/drawing/2014/main" id="{6C0EADDB-D68F-4EA3-1C0B-610FD8AF42DA}"/>
                    </a:ext>
                    <a:ext uri="{C183D7F6-B498-43B3-948B-1728B52AA6E4}">
                      <adec:decorative xmlns:adec="http://schemas.microsoft.com/office/drawing/2017/decorative" val="1"/>
                    </a:ext>
                  </a:extLst>
                </p:cNvPr>
                <p:cNvCxnSpPr>
                  <a:cxnSpLocks/>
                </p:cNvCxnSpPr>
                <p:nvPr>
                  <p:custDataLst>
                    <p:tags r:id="rId1"/>
                  </p:custDataLst>
                </p:nvPr>
              </p:nvCxnSpPr>
              <p:spPr>
                <a:xfrm>
                  <a:off x="3665598" y="3651817"/>
                  <a:ext cx="462181" cy="0"/>
                </a:xfrm>
                <a:prstGeom prst="line">
                  <a:avLst/>
                </a:prstGeom>
                <a:ln w="14604">
                  <a:solidFill>
                    <a:srgbClr val="999999"/>
                  </a:solidFill>
                  <a:headEnd type="oval"/>
                </a:ln>
              </p:spPr>
              <p:style>
                <a:lnRef idx="1">
                  <a:schemeClr val="accent1"/>
                </a:lnRef>
                <a:fillRef idx="0">
                  <a:schemeClr val="accent1"/>
                </a:fillRef>
                <a:effectRef idx="0">
                  <a:schemeClr val="accent1"/>
                </a:effectRef>
                <a:fontRef idx="minor">
                  <a:schemeClr val="tx1"/>
                </a:fontRef>
              </p:style>
            </p:cxnSp>
            <p:sp>
              <p:nvSpPr>
                <p:cNvPr id="67" name="Shape 26">
                  <a:extLst>
                    <a:ext uri="{FF2B5EF4-FFF2-40B4-BE49-F238E27FC236}">
                      <a16:creationId xmlns:a16="http://schemas.microsoft.com/office/drawing/2014/main" id="{87732FFD-19C3-738D-484E-442A7873763C}"/>
                    </a:ext>
                    <a:ext uri="{C183D7F6-B498-43B3-948B-1728B52AA6E4}">
                      <adec:decorative xmlns:adec="http://schemas.microsoft.com/office/drawing/2017/decorative" val="1"/>
                    </a:ext>
                  </a:extLst>
                </p:cNvPr>
                <p:cNvSpPr/>
                <p:nvPr>
                  <p:custDataLst>
                    <p:tags r:id="rId2"/>
                  </p:custDataLst>
                </p:nvPr>
              </p:nvSpPr>
              <p:spPr>
                <a:xfrm>
                  <a:off x="3665599" y="2080789"/>
                  <a:ext cx="1630382" cy="20701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8686" y="0"/>
                      </a:lnTo>
                      <a:lnTo>
                        <a:pt x="0" y="0"/>
                      </a:lnTo>
                    </a:path>
                  </a:pathLst>
                </a:custGeom>
                <a:noFill/>
                <a:ln w="14604" cap="flat">
                  <a:solidFill>
                    <a:srgbClr val="999999"/>
                  </a:solidFill>
                  <a:prstDash val="solid"/>
                  <a:miter lim="400000"/>
                  <a:tailEnd type="oval"/>
                </a:ln>
                <a:effectLst/>
              </p:spPr>
              <p:txBody>
                <a:bodyPr wrap="square" lIns="50787" tIns="50787" rIns="50787" bIns="50787"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3599" b="0" i="0" u="none" strike="noStrike" kern="1200" cap="none" spc="0" normalizeH="0" baseline="0" noProof="0" dirty="0">
                    <a:ln>
                      <a:noFill/>
                    </a:ln>
                    <a:solidFill>
                      <a:srgbClr val="000000"/>
                    </a:solidFill>
                    <a:effectLst/>
                    <a:uLnTx/>
                    <a:uFillTx/>
                    <a:latin typeface="Arial"/>
                    <a:ea typeface="+mn-ea"/>
                    <a:cs typeface="+mn-cs"/>
                  </a:endParaRPr>
                </a:p>
              </p:txBody>
            </p:sp>
            <p:sp>
              <p:nvSpPr>
                <p:cNvPr id="68" name="Shape 27">
                  <a:extLst>
                    <a:ext uri="{FF2B5EF4-FFF2-40B4-BE49-F238E27FC236}">
                      <a16:creationId xmlns:a16="http://schemas.microsoft.com/office/drawing/2014/main" id="{D8E82876-D28B-8F9E-6CB4-5FAE3A318EDE}"/>
                    </a:ext>
                    <a:ext uri="{C183D7F6-B498-43B3-948B-1728B52AA6E4}">
                      <adec:decorative xmlns:adec="http://schemas.microsoft.com/office/drawing/2017/decorative" val="1"/>
                    </a:ext>
                  </a:extLst>
                </p:cNvPr>
                <p:cNvSpPr/>
                <p:nvPr>
                  <p:custDataLst>
                    <p:tags r:id="rId3"/>
                  </p:custDataLst>
                </p:nvPr>
              </p:nvSpPr>
              <p:spPr>
                <a:xfrm>
                  <a:off x="3665599" y="5026921"/>
                  <a:ext cx="1630382" cy="20701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8686" y="21600"/>
                      </a:lnTo>
                      <a:lnTo>
                        <a:pt x="0" y="21600"/>
                      </a:lnTo>
                    </a:path>
                  </a:pathLst>
                </a:custGeom>
                <a:noFill/>
                <a:ln w="14604" cap="flat">
                  <a:solidFill>
                    <a:srgbClr val="999999"/>
                  </a:solidFill>
                  <a:prstDash val="solid"/>
                  <a:miter lim="400000"/>
                  <a:tailEnd type="oval"/>
                </a:ln>
                <a:effectLst/>
              </p:spPr>
              <p:txBody>
                <a:bodyPr wrap="square" lIns="50787" tIns="50787" rIns="50787" bIns="50787"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3599" b="0" i="0" u="none" strike="noStrike" kern="1200" cap="none" spc="0" normalizeH="0" baseline="0" noProof="0" dirty="0">
                    <a:ln>
                      <a:noFill/>
                    </a:ln>
                    <a:solidFill>
                      <a:srgbClr val="000000"/>
                    </a:solidFill>
                    <a:effectLst/>
                    <a:uLnTx/>
                    <a:uFillTx/>
                    <a:latin typeface="Arial"/>
                    <a:ea typeface="+mn-ea"/>
                    <a:cs typeface="+mn-cs"/>
                  </a:endParaRPr>
                </a:p>
              </p:txBody>
            </p:sp>
          </p:grpSp>
        </p:grpSp>
        <p:grpSp>
          <p:nvGrpSpPr>
            <p:cNvPr id="27" name="Group 26">
              <a:extLst>
                <a:ext uri="{FF2B5EF4-FFF2-40B4-BE49-F238E27FC236}">
                  <a16:creationId xmlns:a16="http://schemas.microsoft.com/office/drawing/2014/main" id="{24DDF0C4-AFC2-86D8-1A45-D75AF4E60BDF}"/>
                </a:ext>
                <a:ext uri="{C183D7F6-B498-43B3-948B-1728B52AA6E4}">
                  <adec:decorative xmlns:adec="http://schemas.microsoft.com/office/drawing/2017/decorative" val="1"/>
                </a:ext>
              </a:extLst>
            </p:cNvPr>
            <p:cNvGrpSpPr>
              <a:grpSpLocks noChangeAspect="1"/>
            </p:cNvGrpSpPr>
            <p:nvPr/>
          </p:nvGrpSpPr>
          <p:grpSpPr bwMode="auto">
            <a:xfrm>
              <a:off x="4376454" y="1776463"/>
              <a:ext cx="3442364" cy="3752440"/>
              <a:chOff x="2530" y="733"/>
              <a:chExt cx="2620" cy="2856"/>
            </a:xfrm>
            <a:gradFill>
              <a:gsLst>
                <a:gs pos="0">
                  <a:srgbClr val="E31937"/>
                </a:gs>
                <a:gs pos="60000">
                  <a:srgbClr val="A82465"/>
                </a:gs>
                <a:gs pos="100000">
                  <a:srgbClr val="5236AB"/>
                </a:gs>
              </a:gsLst>
              <a:lin ang="0" scaled="1"/>
            </a:gradFill>
          </p:grpSpPr>
          <p:sp>
            <p:nvSpPr>
              <p:cNvPr id="58" name="Freeform 57">
                <a:extLst>
                  <a:ext uri="{FF2B5EF4-FFF2-40B4-BE49-F238E27FC236}">
                    <a16:creationId xmlns:a16="http://schemas.microsoft.com/office/drawing/2014/main" id="{1244D857-3623-550B-974B-E04FF77736A1}"/>
                  </a:ext>
                </a:extLst>
              </p:cNvPr>
              <p:cNvSpPr>
                <a:spLocks/>
              </p:cNvSpPr>
              <p:nvPr/>
            </p:nvSpPr>
            <p:spPr bwMode="auto">
              <a:xfrm>
                <a:off x="2535" y="2522"/>
                <a:ext cx="1293" cy="1067"/>
              </a:xfrm>
              <a:custGeom>
                <a:avLst/>
                <a:gdLst>
                  <a:gd name="T0" fmla="*/ 673 w 1293"/>
                  <a:gd name="T1" fmla="*/ 0 h 1067"/>
                  <a:gd name="T2" fmla="*/ 1293 w 1293"/>
                  <a:gd name="T3" fmla="*/ 338 h 1067"/>
                  <a:gd name="T4" fmla="*/ 1293 w 1293"/>
                  <a:gd name="T5" fmla="*/ 1067 h 1067"/>
                  <a:gd name="T6" fmla="*/ 0 w 1293"/>
                  <a:gd name="T7" fmla="*/ 366 h 1067"/>
                  <a:gd name="T8" fmla="*/ 673 w 1293"/>
                  <a:gd name="T9" fmla="*/ 0 h 1067"/>
                  <a:gd name="T10" fmla="*/ 673 w 1293"/>
                  <a:gd name="T11" fmla="*/ 0 h 1067"/>
                </a:gdLst>
                <a:ahLst/>
                <a:cxnLst>
                  <a:cxn ang="0">
                    <a:pos x="T0" y="T1"/>
                  </a:cxn>
                  <a:cxn ang="0">
                    <a:pos x="T2" y="T3"/>
                  </a:cxn>
                  <a:cxn ang="0">
                    <a:pos x="T4" y="T5"/>
                  </a:cxn>
                  <a:cxn ang="0">
                    <a:pos x="T6" y="T7"/>
                  </a:cxn>
                  <a:cxn ang="0">
                    <a:pos x="T8" y="T9"/>
                  </a:cxn>
                  <a:cxn ang="0">
                    <a:pos x="T10" y="T11"/>
                  </a:cxn>
                </a:cxnLst>
                <a:rect l="0" t="0" r="r" b="b"/>
                <a:pathLst>
                  <a:path w="1293" h="1067">
                    <a:moveTo>
                      <a:pt x="673" y="0"/>
                    </a:moveTo>
                    <a:lnTo>
                      <a:pt x="1293" y="338"/>
                    </a:lnTo>
                    <a:lnTo>
                      <a:pt x="1293" y="1067"/>
                    </a:lnTo>
                    <a:lnTo>
                      <a:pt x="0" y="366"/>
                    </a:lnTo>
                    <a:lnTo>
                      <a:pt x="673" y="0"/>
                    </a:lnTo>
                    <a:lnTo>
                      <a:pt x="67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58">
                <a:extLst>
                  <a:ext uri="{FF2B5EF4-FFF2-40B4-BE49-F238E27FC236}">
                    <a16:creationId xmlns:a16="http://schemas.microsoft.com/office/drawing/2014/main" id="{9AA8D893-676F-1C7B-9944-F76068C4F667}"/>
                  </a:ext>
                </a:extLst>
              </p:cNvPr>
              <p:cNvSpPr>
                <a:spLocks/>
              </p:cNvSpPr>
              <p:nvPr/>
            </p:nvSpPr>
            <p:spPr bwMode="auto">
              <a:xfrm>
                <a:off x="3854" y="2522"/>
                <a:ext cx="1291" cy="1067"/>
              </a:xfrm>
              <a:custGeom>
                <a:avLst/>
                <a:gdLst>
                  <a:gd name="T0" fmla="*/ 618 w 1291"/>
                  <a:gd name="T1" fmla="*/ 0 h 1067"/>
                  <a:gd name="T2" fmla="*/ 1291 w 1291"/>
                  <a:gd name="T3" fmla="*/ 366 h 1067"/>
                  <a:gd name="T4" fmla="*/ 0 w 1291"/>
                  <a:gd name="T5" fmla="*/ 1067 h 1067"/>
                  <a:gd name="T6" fmla="*/ 0 w 1291"/>
                  <a:gd name="T7" fmla="*/ 338 h 1067"/>
                  <a:gd name="T8" fmla="*/ 618 w 1291"/>
                  <a:gd name="T9" fmla="*/ 0 h 1067"/>
                  <a:gd name="T10" fmla="*/ 618 w 1291"/>
                  <a:gd name="T11" fmla="*/ 0 h 1067"/>
                </a:gdLst>
                <a:ahLst/>
                <a:cxnLst>
                  <a:cxn ang="0">
                    <a:pos x="T0" y="T1"/>
                  </a:cxn>
                  <a:cxn ang="0">
                    <a:pos x="T2" y="T3"/>
                  </a:cxn>
                  <a:cxn ang="0">
                    <a:pos x="T4" y="T5"/>
                  </a:cxn>
                  <a:cxn ang="0">
                    <a:pos x="T6" y="T7"/>
                  </a:cxn>
                  <a:cxn ang="0">
                    <a:pos x="T8" y="T9"/>
                  </a:cxn>
                  <a:cxn ang="0">
                    <a:pos x="T10" y="T11"/>
                  </a:cxn>
                </a:cxnLst>
                <a:rect l="0" t="0" r="r" b="b"/>
                <a:pathLst>
                  <a:path w="1291" h="1067">
                    <a:moveTo>
                      <a:pt x="618" y="0"/>
                    </a:moveTo>
                    <a:lnTo>
                      <a:pt x="1291" y="366"/>
                    </a:lnTo>
                    <a:lnTo>
                      <a:pt x="0" y="1067"/>
                    </a:lnTo>
                    <a:lnTo>
                      <a:pt x="0" y="338"/>
                    </a:lnTo>
                    <a:lnTo>
                      <a:pt x="618" y="0"/>
                    </a:lnTo>
                    <a:lnTo>
                      <a:pt x="6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59">
                <a:extLst>
                  <a:ext uri="{FF2B5EF4-FFF2-40B4-BE49-F238E27FC236}">
                    <a16:creationId xmlns:a16="http://schemas.microsoft.com/office/drawing/2014/main" id="{60F8CD8A-125A-08BF-7329-8FD2B2C0DBED}"/>
                  </a:ext>
                </a:extLst>
              </p:cNvPr>
              <p:cNvSpPr>
                <a:spLocks/>
              </p:cNvSpPr>
              <p:nvPr/>
            </p:nvSpPr>
            <p:spPr bwMode="auto">
              <a:xfrm>
                <a:off x="4487" y="1456"/>
                <a:ext cx="663" cy="1404"/>
              </a:xfrm>
              <a:custGeom>
                <a:avLst/>
                <a:gdLst>
                  <a:gd name="T0" fmla="*/ 663 w 663"/>
                  <a:gd name="T1" fmla="*/ 0 h 1404"/>
                  <a:gd name="T2" fmla="*/ 663 w 663"/>
                  <a:gd name="T3" fmla="*/ 1404 h 1404"/>
                  <a:gd name="T4" fmla="*/ 0 w 663"/>
                  <a:gd name="T5" fmla="*/ 1045 h 1404"/>
                  <a:gd name="T6" fmla="*/ 0 w 663"/>
                  <a:gd name="T7" fmla="*/ 361 h 1404"/>
                  <a:gd name="T8" fmla="*/ 663 w 663"/>
                  <a:gd name="T9" fmla="*/ 0 h 1404"/>
                  <a:gd name="T10" fmla="*/ 663 w 663"/>
                  <a:gd name="T11" fmla="*/ 0 h 1404"/>
                </a:gdLst>
                <a:ahLst/>
                <a:cxnLst>
                  <a:cxn ang="0">
                    <a:pos x="T0" y="T1"/>
                  </a:cxn>
                  <a:cxn ang="0">
                    <a:pos x="T2" y="T3"/>
                  </a:cxn>
                  <a:cxn ang="0">
                    <a:pos x="T4" y="T5"/>
                  </a:cxn>
                  <a:cxn ang="0">
                    <a:pos x="T6" y="T7"/>
                  </a:cxn>
                  <a:cxn ang="0">
                    <a:pos x="T8" y="T9"/>
                  </a:cxn>
                  <a:cxn ang="0">
                    <a:pos x="T10" y="T11"/>
                  </a:cxn>
                </a:cxnLst>
                <a:rect l="0" t="0" r="r" b="b"/>
                <a:pathLst>
                  <a:path w="663" h="1404">
                    <a:moveTo>
                      <a:pt x="663" y="0"/>
                    </a:moveTo>
                    <a:lnTo>
                      <a:pt x="663" y="1404"/>
                    </a:lnTo>
                    <a:lnTo>
                      <a:pt x="0" y="1045"/>
                    </a:lnTo>
                    <a:lnTo>
                      <a:pt x="0" y="361"/>
                    </a:lnTo>
                    <a:lnTo>
                      <a:pt x="663" y="0"/>
                    </a:lnTo>
                    <a:lnTo>
                      <a:pt x="6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60">
                <a:extLst>
                  <a:ext uri="{FF2B5EF4-FFF2-40B4-BE49-F238E27FC236}">
                    <a16:creationId xmlns:a16="http://schemas.microsoft.com/office/drawing/2014/main" id="{233B8774-17B7-50AE-E728-FCE8794326C3}"/>
                  </a:ext>
                </a:extLst>
              </p:cNvPr>
              <p:cNvSpPr>
                <a:spLocks/>
              </p:cNvSpPr>
              <p:nvPr/>
            </p:nvSpPr>
            <p:spPr bwMode="auto">
              <a:xfrm>
                <a:off x="2530" y="1456"/>
                <a:ext cx="664" cy="1404"/>
              </a:xfrm>
              <a:custGeom>
                <a:avLst/>
                <a:gdLst>
                  <a:gd name="T0" fmla="*/ 0 w 664"/>
                  <a:gd name="T1" fmla="*/ 0 h 1404"/>
                  <a:gd name="T2" fmla="*/ 664 w 664"/>
                  <a:gd name="T3" fmla="*/ 361 h 1404"/>
                  <a:gd name="T4" fmla="*/ 664 w 664"/>
                  <a:gd name="T5" fmla="*/ 1045 h 1404"/>
                  <a:gd name="T6" fmla="*/ 3 w 664"/>
                  <a:gd name="T7" fmla="*/ 1404 h 1404"/>
                  <a:gd name="T8" fmla="*/ 0 w 664"/>
                  <a:gd name="T9" fmla="*/ 0 h 1404"/>
                  <a:gd name="T10" fmla="*/ 0 w 664"/>
                  <a:gd name="T11" fmla="*/ 0 h 1404"/>
                </a:gdLst>
                <a:ahLst/>
                <a:cxnLst>
                  <a:cxn ang="0">
                    <a:pos x="T0" y="T1"/>
                  </a:cxn>
                  <a:cxn ang="0">
                    <a:pos x="T2" y="T3"/>
                  </a:cxn>
                  <a:cxn ang="0">
                    <a:pos x="T4" y="T5"/>
                  </a:cxn>
                  <a:cxn ang="0">
                    <a:pos x="T6" y="T7"/>
                  </a:cxn>
                  <a:cxn ang="0">
                    <a:pos x="T8" y="T9"/>
                  </a:cxn>
                  <a:cxn ang="0">
                    <a:pos x="T10" y="T11"/>
                  </a:cxn>
                </a:cxnLst>
                <a:rect l="0" t="0" r="r" b="b"/>
                <a:pathLst>
                  <a:path w="664" h="1404">
                    <a:moveTo>
                      <a:pt x="0" y="0"/>
                    </a:moveTo>
                    <a:lnTo>
                      <a:pt x="664" y="361"/>
                    </a:lnTo>
                    <a:lnTo>
                      <a:pt x="664" y="1045"/>
                    </a:lnTo>
                    <a:lnTo>
                      <a:pt x="3" y="140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61">
                <a:extLst>
                  <a:ext uri="{FF2B5EF4-FFF2-40B4-BE49-F238E27FC236}">
                    <a16:creationId xmlns:a16="http://schemas.microsoft.com/office/drawing/2014/main" id="{75C7DCDC-73E5-3F1E-DC01-24B7E452B86A}"/>
                  </a:ext>
                </a:extLst>
              </p:cNvPr>
              <p:cNvSpPr>
                <a:spLocks/>
              </p:cNvSpPr>
              <p:nvPr/>
            </p:nvSpPr>
            <p:spPr bwMode="auto">
              <a:xfrm>
                <a:off x="3854" y="733"/>
                <a:ext cx="1291" cy="1069"/>
              </a:xfrm>
              <a:custGeom>
                <a:avLst/>
                <a:gdLst>
                  <a:gd name="T0" fmla="*/ 0 w 1291"/>
                  <a:gd name="T1" fmla="*/ 0 h 1069"/>
                  <a:gd name="T2" fmla="*/ 1291 w 1291"/>
                  <a:gd name="T3" fmla="*/ 701 h 1069"/>
                  <a:gd name="T4" fmla="*/ 614 w 1291"/>
                  <a:gd name="T5" fmla="*/ 1069 h 1069"/>
                  <a:gd name="T6" fmla="*/ 0 w 1291"/>
                  <a:gd name="T7" fmla="*/ 737 h 1069"/>
                  <a:gd name="T8" fmla="*/ 0 w 1291"/>
                  <a:gd name="T9" fmla="*/ 0 h 1069"/>
                  <a:gd name="T10" fmla="*/ 0 w 1291"/>
                  <a:gd name="T11" fmla="*/ 0 h 1069"/>
                </a:gdLst>
                <a:ahLst/>
                <a:cxnLst>
                  <a:cxn ang="0">
                    <a:pos x="T0" y="T1"/>
                  </a:cxn>
                  <a:cxn ang="0">
                    <a:pos x="T2" y="T3"/>
                  </a:cxn>
                  <a:cxn ang="0">
                    <a:pos x="T4" y="T5"/>
                  </a:cxn>
                  <a:cxn ang="0">
                    <a:pos x="T6" y="T7"/>
                  </a:cxn>
                  <a:cxn ang="0">
                    <a:pos x="T8" y="T9"/>
                  </a:cxn>
                  <a:cxn ang="0">
                    <a:pos x="T10" y="T11"/>
                  </a:cxn>
                </a:cxnLst>
                <a:rect l="0" t="0" r="r" b="b"/>
                <a:pathLst>
                  <a:path w="1291" h="1069">
                    <a:moveTo>
                      <a:pt x="0" y="0"/>
                    </a:moveTo>
                    <a:lnTo>
                      <a:pt x="1291" y="701"/>
                    </a:lnTo>
                    <a:lnTo>
                      <a:pt x="614" y="1069"/>
                    </a:lnTo>
                    <a:lnTo>
                      <a:pt x="0" y="737"/>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2">
                <a:extLst>
                  <a:ext uri="{FF2B5EF4-FFF2-40B4-BE49-F238E27FC236}">
                    <a16:creationId xmlns:a16="http://schemas.microsoft.com/office/drawing/2014/main" id="{A9492461-CFFC-7282-6876-B99A78C7DB82}"/>
                  </a:ext>
                </a:extLst>
              </p:cNvPr>
              <p:cNvSpPr>
                <a:spLocks/>
              </p:cNvSpPr>
              <p:nvPr/>
            </p:nvSpPr>
            <p:spPr bwMode="auto">
              <a:xfrm>
                <a:off x="2535" y="733"/>
                <a:ext cx="1293" cy="1069"/>
              </a:xfrm>
              <a:custGeom>
                <a:avLst/>
                <a:gdLst>
                  <a:gd name="T0" fmla="*/ 1293 w 1293"/>
                  <a:gd name="T1" fmla="*/ 0 h 1069"/>
                  <a:gd name="T2" fmla="*/ 1293 w 1293"/>
                  <a:gd name="T3" fmla="*/ 735 h 1069"/>
                  <a:gd name="T4" fmla="*/ 678 w 1293"/>
                  <a:gd name="T5" fmla="*/ 1069 h 1069"/>
                  <a:gd name="T6" fmla="*/ 0 w 1293"/>
                  <a:gd name="T7" fmla="*/ 701 h 1069"/>
                  <a:gd name="T8" fmla="*/ 1293 w 1293"/>
                  <a:gd name="T9" fmla="*/ 0 h 1069"/>
                  <a:gd name="T10" fmla="*/ 1293 w 1293"/>
                  <a:gd name="T11" fmla="*/ 0 h 1069"/>
                </a:gdLst>
                <a:ahLst/>
                <a:cxnLst>
                  <a:cxn ang="0">
                    <a:pos x="T0" y="T1"/>
                  </a:cxn>
                  <a:cxn ang="0">
                    <a:pos x="T2" y="T3"/>
                  </a:cxn>
                  <a:cxn ang="0">
                    <a:pos x="T4" y="T5"/>
                  </a:cxn>
                  <a:cxn ang="0">
                    <a:pos x="T6" y="T7"/>
                  </a:cxn>
                  <a:cxn ang="0">
                    <a:pos x="T8" y="T9"/>
                  </a:cxn>
                  <a:cxn ang="0">
                    <a:pos x="T10" y="T11"/>
                  </a:cxn>
                </a:cxnLst>
                <a:rect l="0" t="0" r="r" b="b"/>
                <a:pathLst>
                  <a:path w="1293" h="1069">
                    <a:moveTo>
                      <a:pt x="1293" y="0"/>
                    </a:moveTo>
                    <a:lnTo>
                      <a:pt x="1293" y="735"/>
                    </a:lnTo>
                    <a:lnTo>
                      <a:pt x="678" y="1069"/>
                    </a:lnTo>
                    <a:lnTo>
                      <a:pt x="0" y="701"/>
                    </a:lnTo>
                    <a:lnTo>
                      <a:pt x="1293" y="0"/>
                    </a:lnTo>
                    <a:lnTo>
                      <a:pt x="129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2" name="Title 1">
            <a:extLst>
              <a:ext uri="{FF2B5EF4-FFF2-40B4-BE49-F238E27FC236}">
                <a16:creationId xmlns:a16="http://schemas.microsoft.com/office/drawing/2014/main" id="{B0E7D171-1A75-5A98-D37C-53127364EA7A}"/>
              </a:ext>
            </a:extLst>
          </p:cNvPr>
          <p:cNvSpPr>
            <a:spLocks noGrp="1"/>
          </p:cNvSpPr>
          <p:nvPr>
            <p:ph type="title"/>
          </p:nvPr>
        </p:nvSpPr>
        <p:spPr/>
        <p:txBody>
          <a:bodyPr/>
          <a:lstStyle/>
          <a:p>
            <a:r>
              <a:rPr lang="fr-FR" dirty="0"/>
              <a:t>Signaux</a:t>
            </a:r>
          </a:p>
        </p:txBody>
      </p:sp>
      <p:sp>
        <p:nvSpPr>
          <p:cNvPr id="12" name="TextBox 1">
            <a:extLst>
              <a:ext uri="{FF2B5EF4-FFF2-40B4-BE49-F238E27FC236}">
                <a16:creationId xmlns:a16="http://schemas.microsoft.com/office/drawing/2014/main" id="{60146C19-50F4-0256-F4FB-6F9D19C16BAA}"/>
              </a:ext>
            </a:extLst>
          </p:cNvPr>
          <p:cNvSpPr txBox="1"/>
          <p:nvPr/>
        </p:nvSpPr>
        <p:spPr>
          <a:xfrm>
            <a:off x="766763" y="1537633"/>
            <a:ext cx="3043237" cy="715581"/>
          </a:xfrm>
          <a:prstGeom prst="rect">
            <a:avLst/>
          </a:prstGeom>
          <a:noFill/>
        </p:spPr>
        <p:txBody>
          <a:bodyPr wrap="square" lIns="0" tIns="0" rIns="0" bIns="0" rtlCol="0">
            <a:spAutoFit/>
          </a:bodyPr>
          <a:lstStyle/>
          <a:p>
            <a:pPr lvl="0"/>
            <a:r>
              <a:rPr lang="en-US" spc="20" dirty="0">
                <a:solidFill>
                  <a:srgbClr val="000000"/>
                </a:solidFill>
                <a:latin typeface="+mj-lt"/>
              </a:rPr>
              <a:t>Performance </a:t>
            </a:r>
            <a:r>
              <a:rPr lang="fr-FR" spc="20" dirty="0">
                <a:solidFill>
                  <a:srgbClr val="000000"/>
                </a:solidFill>
                <a:latin typeface="+mj-lt"/>
              </a:rPr>
              <a:t>exécution</a:t>
            </a:r>
          </a:p>
          <a:p>
            <a:pPr lvl="0" eaLnBrk="0" hangingPunct="0">
              <a:spcBef>
                <a:spcPts val="300"/>
              </a:spcBef>
              <a:spcAft>
                <a:spcPts val="300"/>
              </a:spcAft>
              <a:buClr>
                <a:srgbClr val="A82465"/>
              </a:buClr>
            </a:pPr>
            <a:r>
              <a:rPr lang="en-US" sz="1300" dirty="0" err="1">
                <a:solidFill>
                  <a:srgbClr val="000000"/>
                </a:solidFill>
              </a:rPr>
              <a:t>Réduction</a:t>
            </a:r>
            <a:r>
              <a:rPr lang="en-US" sz="1300" dirty="0">
                <a:solidFill>
                  <a:srgbClr val="000000"/>
                </a:solidFill>
              </a:rPr>
              <a:t> du </a:t>
            </a:r>
            <a:r>
              <a:rPr lang="fr-FR" sz="1300" dirty="0">
                <a:solidFill>
                  <a:srgbClr val="000000"/>
                </a:solidFill>
              </a:rPr>
              <a:t>nombre</a:t>
            </a:r>
            <a:r>
              <a:rPr lang="en-US" sz="1300" dirty="0">
                <a:solidFill>
                  <a:srgbClr val="000000"/>
                </a:solidFill>
              </a:rPr>
              <a:t> de </a:t>
            </a:r>
            <a:r>
              <a:rPr lang="fr-FR" sz="1300" dirty="0">
                <a:solidFill>
                  <a:srgbClr val="000000"/>
                </a:solidFill>
              </a:rPr>
              <a:t>calculs</a:t>
            </a:r>
            <a:r>
              <a:rPr lang="en-US" sz="1300" dirty="0">
                <a:solidFill>
                  <a:srgbClr val="000000"/>
                </a:solidFill>
              </a:rPr>
              <a:t> </a:t>
            </a:r>
            <a:r>
              <a:rPr lang="fr-FR" sz="1300" dirty="0">
                <a:solidFill>
                  <a:srgbClr val="000000"/>
                </a:solidFill>
              </a:rPr>
              <a:t>lors</a:t>
            </a:r>
            <a:r>
              <a:rPr lang="en-US" sz="1300" dirty="0">
                <a:solidFill>
                  <a:srgbClr val="000000"/>
                </a:solidFill>
              </a:rPr>
              <a:t> de la detection du </a:t>
            </a:r>
            <a:r>
              <a:rPr lang="fr-FR" sz="1300" dirty="0">
                <a:solidFill>
                  <a:srgbClr val="000000"/>
                </a:solidFill>
              </a:rPr>
              <a:t>changement</a:t>
            </a:r>
          </a:p>
        </p:txBody>
      </p:sp>
      <p:sp>
        <p:nvSpPr>
          <p:cNvPr id="23" name="TextBox 2">
            <a:extLst>
              <a:ext uri="{FF2B5EF4-FFF2-40B4-BE49-F238E27FC236}">
                <a16:creationId xmlns:a16="http://schemas.microsoft.com/office/drawing/2014/main" id="{A49BD4B4-B9D2-6755-9FC2-7DA230B75814}"/>
              </a:ext>
            </a:extLst>
          </p:cNvPr>
          <p:cNvSpPr txBox="1"/>
          <p:nvPr/>
        </p:nvSpPr>
        <p:spPr>
          <a:xfrm>
            <a:off x="766763" y="3197496"/>
            <a:ext cx="3043237" cy="915635"/>
          </a:xfrm>
          <a:prstGeom prst="rect">
            <a:avLst/>
          </a:prstGeom>
          <a:noFill/>
        </p:spPr>
        <p:txBody>
          <a:bodyPr wrap="square" lIns="0" tIns="0" rIns="0" bIns="0" rtlCol="0">
            <a:spAutoFit/>
          </a:bodyPr>
          <a:lstStyle/>
          <a:p>
            <a:pPr lvl="0"/>
            <a:r>
              <a:rPr lang="fr-FR" spc="20" dirty="0">
                <a:solidFill>
                  <a:srgbClr val="000000"/>
                </a:solidFill>
                <a:latin typeface="+mj-lt"/>
              </a:rPr>
              <a:t>Modèle</a:t>
            </a:r>
            <a:r>
              <a:rPr lang="en-US" spc="20" dirty="0">
                <a:solidFill>
                  <a:srgbClr val="000000"/>
                </a:solidFill>
                <a:latin typeface="+mj-lt"/>
              </a:rPr>
              <a:t> mental + simple</a:t>
            </a:r>
          </a:p>
          <a:p>
            <a:pPr lvl="0" eaLnBrk="0" hangingPunct="0">
              <a:spcBef>
                <a:spcPts val="300"/>
              </a:spcBef>
              <a:spcAft>
                <a:spcPts val="300"/>
              </a:spcAft>
              <a:buClr>
                <a:srgbClr val="A82465"/>
              </a:buClr>
            </a:pPr>
            <a:r>
              <a:rPr lang="en-US" sz="1300" dirty="0">
                <a:solidFill>
                  <a:srgbClr val="000000"/>
                </a:solidFill>
              </a:rPr>
              <a:t>Clarification des </a:t>
            </a:r>
            <a:r>
              <a:rPr lang="fr-FR" sz="1300" dirty="0">
                <a:solidFill>
                  <a:srgbClr val="000000"/>
                </a:solidFill>
              </a:rPr>
              <a:t>dépendances</a:t>
            </a:r>
            <a:r>
              <a:rPr lang="en-US" sz="1300" dirty="0">
                <a:solidFill>
                  <a:srgbClr val="000000"/>
                </a:solidFill>
              </a:rPr>
              <a:t> de la </a:t>
            </a:r>
            <a:r>
              <a:rPr lang="fr-FR" sz="1300" dirty="0">
                <a:solidFill>
                  <a:srgbClr val="000000"/>
                </a:solidFill>
              </a:rPr>
              <a:t>vue</a:t>
            </a:r>
            <a:r>
              <a:rPr lang="en-US" sz="1300" dirty="0">
                <a:solidFill>
                  <a:srgbClr val="000000"/>
                </a:solidFill>
              </a:rPr>
              <a:t> et du flux de </a:t>
            </a:r>
            <a:r>
              <a:rPr lang="fr-FR" sz="1300" dirty="0">
                <a:solidFill>
                  <a:srgbClr val="000000"/>
                </a:solidFill>
              </a:rPr>
              <a:t>données</a:t>
            </a:r>
            <a:r>
              <a:rPr lang="en-US" sz="1300" dirty="0">
                <a:solidFill>
                  <a:srgbClr val="000000"/>
                </a:solidFill>
              </a:rPr>
              <a:t> à travers </a:t>
            </a:r>
            <a:r>
              <a:rPr lang="fr-FR" sz="1300" dirty="0">
                <a:solidFill>
                  <a:srgbClr val="000000"/>
                </a:solidFill>
              </a:rPr>
              <a:t>l’application</a:t>
            </a:r>
          </a:p>
        </p:txBody>
      </p:sp>
      <p:sp>
        <p:nvSpPr>
          <p:cNvPr id="13" name="TextBox 3">
            <a:extLst>
              <a:ext uri="{FF2B5EF4-FFF2-40B4-BE49-F238E27FC236}">
                <a16:creationId xmlns:a16="http://schemas.microsoft.com/office/drawing/2014/main" id="{BD734F12-B162-7038-787F-51EF0EA00AB8}"/>
              </a:ext>
            </a:extLst>
          </p:cNvPr>
          <p:cNvSpPr txBox="1"/>
          <p:nvPr/>
        </p:nvSpPr>
        <p:spPr>
          <a:xfrm>
            <a:off x="766763" y="4887804"/>
            <a:ext cx="3006181" cy="915635"/>
          </a:xfrm>
          <a:prstGeom prst="rect">
            <a:avLst/>
          </a:prstGeom>
          <a:noFill/>
        </p:spPr>
        <p:txBody>
          <a:bodyPr wrap="square" lIns="0" tIns="0" rIns="0" bIns="0" rtlCol="0">
            <a:spAutoFit/>
          </a:bodyPr>
          <a:lstStyle/>
          <a:p>
            <a:pPr lvl="0"/>
            <a:r>
              <a:rPr lang="fr-FR" spc="20" dirty="0">
                <a:solidFill>
                  <a:srgbClr val="000000"/>
                </a:solidFill>
                <a:latin typeface="+mj-lt"/>
              </a:rPr>
              <a:t>Réactivité</a:t>
            </a:r>
            <a:r>
              <a:rPr lang="en-US" spc="20" dirty="0">
                <a:solidFill>
                  <a:srgbClr val="000000"/>
                </a:solidFill>
                <a:latin typeface="+mj-lt"/>
              </a:rPr>
              <a:t> fine </a:t>
            </a:r>
            <a:r>
              <a:rPr lang="fr-FR" spc="20" dirty="0">
                <a:solidFill>
                  <a:srgbClr val="000000"/>
                </a:solidFill>
                <a:latin typeface="+mj-lt"/>
              </a:rPr>
              <a:t>grainée</a:t>
            </a:r>
          </a:p>
          <a:p>
            <a:pPr lvl="0" eaLnBrk="0" hangingPunct="0">
              <a:spcBef>
                <a:spcPts val="300"/>
              </a:spcBef>
              <a:spcAft>
                <a:spcPts val="300"/>
              </a:spcAft>
              <a:buClr>
                <a:srgbClr val="A82465"/>
              </a:buClr>
            </a:pPr>
            <a:r>
              <a:rPr lang="fr-FR" sz="1300" dirty="0">
                <a:solidFill>
                  <a:srgbClr val="000000"/>
                </a:solidFill>
              </a:rPr>
              <a:t>Vérification</a:t>
            </a:r>
            <a:r>
              <a:rPr lang="en-US" sz="1300" dirty="0">
                <a:solidFill>
                  <a:srgbClr val="000000"/>
                </a:solidFill>
              </a:rPr>
              <a:t> des </a:t>
            </a:r>
            <a:r>
              <a:rPr lang="fr-FR" sz="1300" dirty="0">
                <a:solidFill>
                  <a:srgbClr val="000000"/>
                </a:solidFill>
              </a:rPr>
              <a:t>changements</a:t>
            </a:r>
            <a:r>
              <a:rPr lang="en-US" sz="1300" dirty="0">
                <a:solidFill>
                  <a:srgbClr val="000000"/>
                </a:solidFill>
              </a:rPr>
              <a:t> </a:t>
            </a:r>
            <a:r>
              <a:rPr lang="fr-FR" sz="1300" dirty="0">
                <a:solidFill>
                  <a:srgbClr val="000000"/>
                </a:solidFill>
              </a:rPr>
              <a:t>uniquement</a:t>
            </a:r>
            <a:r>
              <a:rPr lang="en-US" sz="1300" dirty="0">
                <a:solidFill>
                  <a:srgbClr val="000000"/>
                </a:solidFill>
              </a:rPr>
              <a:t> dans les </a:t>
            </a:r>
            <a:r>
              <a:rPr lang="fr-FR" sz="1300" dirty="0">
                <a:solidFill>
                  <a:srgbClr val="000000"/>
                </a:solidFill>
              </a:rPr>
              <a:t>composants</a:t>
            </a:r>
            <a:r>
              <a:rPr lang="en-US" sz="1300" dirty="0">
                <a:solidFill>
                  <a:srgbClr val="000000"/>
                </a:solidFill>
              </a:rPr>
              <a:t> </a:t>
            </a:r>
            <a:r>
              <a:rPr lang="fr-FR" sz="1300" dirty="0">
                <a:solidFill>
                  <a:srgbClr val="000000"/>
                </a:solidFill>
              </a:rPr>
              <a:t>concernés</a:t>
            </a:r>
          </a:p>
        </p:txBody>
      </p:sp>
      <p:sp>
        <p:nvSpPr>
          <p:cNvPr id="24" name="TextBox 4">
            <a:extLst>
              <a:ext uri="{FF2B5EF4-FFF2-40B4-BE49-F238E27FC236}">
                <a16:creationId xmlns:a16="http://schemas.microsoft.com/office/drawing/2014/main" id="{8D79CD26-2E90-04D7-B880-7ABA32F6C83B}"/>
              </a:ext>
            </a:extLst>
          </p:cNvPr>
          <p:cNvSpPr txBox="1"/>
          <p:nvPr/>
        </p:nvSpPr>
        <p:spPr>
          <a:xfrm>
            <a:off x="8382000" y="1537633"/>
            <a:ext cx="3449216" cy="915635"/>
          </a:xfrm>
          <a:prstGeom prst="rect">
            <a:avLst/>
          </a:prstGeom>
          <a:noFill/>
        </p:spPr>
        <p:txBody>
          <a:bodyPr wrap="square" lIns="0" tIns="0" rIns="0" bIns="0" rtlCol="0">
            <a:spAutoFit/>
          </a:bodyPr>
          <a:lstStyle/>
          <a:p>
            <a:pPr lvl="0"/>
            <a:r>
              <a:rPr lang="fr-FR" spc="20" dirty="0">
                <a:solidFill>
                  <a:srgbClr val="000000"/>
                </a:solidFill>
                <a:latin typeface="+mj-lt"/>
              </a:rPr>
              <a:t>Réduction</a:t>
            </a:r>
            <a:r>
              <a:rPr lang="en-US" spc="20" dirty="0">
                <a:solidFill>
                  <a:srgbClr val="000000"/>
                </a:solidFill>
                <a:latin typeface="+mj-lt"/>
              </a:rPr>
              <a:t> </a:t>
            </a:r>
            <a:r>
              <a:rPr lang="fr-FR" spc="20" dirty="0">
                <a:solidFill>
                  <a:srgbClr val="000000"/>
                </a:solidFill>
                <a:latin typeface="+mj-lt"/>
              </a:rPr>
              <a:t>dépendance</a:t>
            </a:r>
            <a:r>
              <a:rPr lang="en-US" spc="20" dirty="0">
                <a:solidFill>
                  <a:srgbClr val="000000"/>
                </a:solidFill>
                <a:latin typeface="+mj-lt"/>
              </a:rPr>
              <a:t> ZoneJS</a:t>
            </a:r>
          </a:p>
          <a:p>
            <a:pPr lvl="0" eaLnBrk="0" hangingPunct="0">
              <a:spcBef>
                <a:spcPts val="300"/>
              </a:spcBef>
              <a:spcAft>
                <a:spcPts val="300"/>
              </a:spcAft>
              <a:buClr>
                <a:srgbClr val="A82465"/>
              </a:buClr>
            </a:pPr>
            <a:r>
              <a:rPr lang="en-US" sz="1300" dirty="0">
                <a:solidFill>
                  <a:srgbClr val="000000"/>
                </a:solidFill>
              </a:rPr>
              <a:t>ZoneJS </a:t>
            </a:r>
            <a:r>
              <a:rPr lang="fr-FR" sz="1300" dirty="0">
                <a:solidFill>
                  <a:srgbClr val="000000"/>
                </a:solidFill>
              </a:rPr>
              <a:t>deviendra</a:t>
            </a:r>
            <a:r>
              <a:rPr lang="en-US" sz="1300" dirty="0">
                <a:solidFill>
                  <a:srgbClr val="000000"/>
                </a:solidFill>
              </a:rPr>
              <a:t> facultative dans le </a:t>
            </a:r>
            <a:r>
              <a:rPr lang="fr-FR" sz="1300" dirty="0">
                <a:solidFill>
                  <a:srgbClr val="000000"/>
                </a:solidFill>
              </a:rPr>
              <a:t>futur</a:t>
            </a:r>
            <a:r>
              <a:rPr lang="en-US" sz="1300" dirty="0">
                <a:solidFill>
                  <a:srgbClr val="000000"/>
                </a:solidFill>
              </a:rPr>
              <a:t>. </a:t>
            </a:r>
            <a:r>
              <a:rPr lang="fr-FR" sz="1300" dirty="0">
                <a:solidFill>
                  <a:srgbClr val="000000"/>
                </a:solidFill>
              </a:rPr>
              <a:t>En</a:t>
            </a:r>
            <a:r>
              <a:rPr lang="en-US" sz="1300" dirty="0">
                <a:solidFill>
                  <a:srgbClr val="000000"/>
                </a:solidFill>
              </a:rPr>
              <a:t> </a:t>
            </a:r>
            <a:r>
              <a:rPr lang="fr-FR" sz="1300" dirty="0">
                <a:solidFill>
                  <a:srgbClr val="000000"/>
                </a:solidFill>
              </a:rPr>
              <a:t>utilisant</a:t>
            </a:r>
            <a:r>
              <a:rPr lang="en-US" sz="1300" dirty="0">
                <a:solidFill>
                  <a:srgbClr val="000000"/>
                </a:solidFill>
              </a:rPr>
              <a:t> les signaux, Angular </a:t>
            </a:r>
            <a:r>
              <a:rPr lang="fr-FR" sz="1300" dirty="0">
                <a:solidFill>
                  <a:srgbClr val="000000"/>
                </a:solidFill>
              </a:rPr>
              <a:t>peut</a:t>
            </a:r>
            <a:r>
              <a:rPr lang="en-US" sz="1300" dirty="0">
                <a:solidFill>
                  <a:srgbClr val="000000"/>
                </a:solidFill>
              </a:rPr>
              <a:t> </a:t>
            </a:r>
            <a:r>
              <a:rPr lang="fr-FR" sz="1300" dirty="0">
                <a:solidFill>
                  <a:srgbClr val="000000"/>
                </a:solidFill>
              </a:rPr>
              <a:t>être</a:t>
            </a:r>
            <a:r>
              <a:rPr lang="en-US" sz="1300" dirty="0">
                <a:solidFill>
                  <a:srgbClr val="000000"/>
                </a:solidFill>
              </a:rPr>
              <a:t> </a:t>
            </a:r>
            <a:r>
              <a:rPr lang="en-US" sz="1300" dirty="0" err="1">
                <a:solidFill>
                  <a:srgbClr val="000000"/>
                </a:solidFill>
              </a:rPr>
              <a:t>notifié</a:t>
            </a:r>
            <a:r>
              <a:rPr lang="en-US" sz="1300" dirty="0">
                <a:solidFill>
                  <a:srgbClr val="000000"/>
                </a:solidFill>
              </a:rPr>
              <a:t> </a:t>
            </a:r>
            <a:r>
              <a:rPr lang="fr-FR" sz="1300" dirty="0">
                <a:solidFill>
                  <a:srgbClr val="000000"/>
                </a:solidFill>
              </a:rPr>
              <a:t>directement</a:t>
            </a:r>
            <a:r>
              <a:rPr lang="en-US" sz="1300" dirty="0">
                <a:solidFill>
                  <a:srgbClr val="000000"/>
                </a:solidFill>
              </a:rPr>
              <a:t> </a:t>
            </a:r>
            <a:r>
              <a:rPr lang="fr-FR" sz="1300" dirty="0">
                <a:solidFill>
                  <a:srgbClr val="000000"/>
                </a:solidFill>
              </a:rPr>
              <a:t>lorsque</a:t>
            </a:r>
            <a:r>
              <a:rPr lang="en-US" sz="1300" dirty="0">
                <a:solidFill>
                  <a:srgbClr val="000000"/>
                </a:solidFill>
              </a:rPr>
              <a:t> les </a:t>
            </a:r>
            <a:r>
              <a:rPr lang="fr-FR" sz="1300" dirty="0">
                <a:solidFill>
                  <a:srgbClr val="000000"/>
                </a:solidFill>
              </a:rPr>
              <a:t>données</a:t>
            </a:r>
            <a:r>
              <a:rPr lang="en-US" sz="1300" dirty="0">
                <a:solidFill>
                  <a:srgbClr val="000000"/>
                </a:solidFill>
              </a:rPr>
              <a:t> </a:t>
            </a:r>
            <a:r>
              <a:rPr lang="fr-FR" sz="1300" dirty="0">
                <a:solidFill>
                  <a:srgbClr val="000000"/>
                </a:solidFill>
              </a:rPr>
              <a:t>ont</a:t>
            </a:r>
            <a:r>
              <a:rPr lang="en-US" sz="1300" dirty="0">
                <a:solidFill>
                  <a:srgbClr val="000000"/>
                </a:solidFill>
              </a:rPr>
              <a:t> </a:t>
            </a:r>
            <a:r>
              <a:rPr lang="fr-FR" sz="1300" dirty="0">
                <a:solidFill>
                  <a:srgbClr val="000000"/>
                </a:solidFill>
              </a:rPr>
              <a:t>changées</a:t>
            </a:r>
          </a:p>
        </p:txBody>
      </p:sp>
      <p:sp>
        <p:nvSpPr>
          <p:cNvPr id="26" name="TextBox 5">
            <a:extLst>
              <a:ext uri="{FF2B5EF4-FFF2-40B4-BE49-F238E27FC236}">
                <a16:creationId xmlns:a16="http://schemas.microsoft.com/office/drawing/2014/main" id="{D41D76D1-0B8C-6DE8-F582-1D3C4F74B74D}"/>
              </a:ext>
            </a:extLst>
          </p:cNvPr>
          <p:cNvSpPr txBox="1"/>
          <p:nvPr/>
        </p:nvSpPr>
        <p:spPr>
          <a:xfrm>
            <a:off x="8382000" y="3197496"/>
            <a:ext cx="3579845" cy="1315745"/>
          </a:xfrm>
          <a:prstGeom prst="rect">
            <a:avLst/>
          </a:prstGeom>
          <a:noFill/>
        </p:spPr>
        <p:txBody>
          <a:bodyPr wrap="square" lIns="0" tIns="0" rIns="0" bIns="0" rtlCol="0">
            <a:spAutoFit/>
          </a:bodyPr>
          <a:lstStyle/>
          <a:p>
            <a:pPr lvl="0"/>
            <a:r>
              <a:rPr lang="fr-FR" spc="20" dirty="0">
                <a:solidFill>
                  <a:srgbClr val="000000"/>
                </a:solidFill>
                <a:latin typeface="+mj-lt"/>
              </a:rPr>
              <a:t>Propriétés</a:t>
            </a:r>
            <a:r>
              <a:rPr lang="en-US" spc="20" dirty="0">
                <a:solidFill>
                  <a:srgbClr val="000000"/>
                </a:solidFill>
                <a:latin typeface="+mj-lt"/>
              </a:rPr>
              <a:t> </a:t>
            </a:r>
            <a:r>
              <a:rPr lang="fr-FR" spc="20" dirty="0">
                <a:solidFill>
                  <a:srgbClr val="000000"/>
                </a:solidFill>
                <a:latin typeface="+mj-lt"/>
              </a:rPr>
              <a:t>calculées</a:t>
            </a:r>
            <a:r>
              <a:rPr lang="en-US" spc="20" dirty="0">
                <a:solidFill>
                  <a:srgbClr val="000000"/>
                </a:solidFill>
                <a:latin typeface="+mj-lt"/>
              </a:rPr>
              <a:t> sans </a:t>
            </a:r>
            <a:r>
              <a:rPr lang="fr-FR" spc="20" dirty="0">
                <a:solidFill>
                  <a:srgbClr val="000000"/>
                </a:solidFill>
                <a:latin typeface="+mj-lt"/>
              </a:rPr>
              <a:t>pénalité</a:t>
            </a:r>
          </a:p>
          <a:p>
            <a:pPr lvl="0" eaLnBrk="0" hangingPunct="0">
              <a:spcBef>
                <a:spcPts val="300"/>
              </a:spcBef>
              <a:spcAft>
                <a:spcPts val="300"/>
              </a:spcAft>
              <a:buClr>
                <a:srgbClr val="A82465"/>
              </a:buClr>
            </a:pPr>
            <a:r>
              <a:rPr lang="fr-FR" sz="1300" dirty="0">
                <a:solidFill>
                  <a:srgbClr val="000000"/>
                </a:solidFill>
              </a:rPr>
              <a:t>Les signaux permettent de définir des propriétés calculées qui sont mises à jour lorsque les données dont elles dépendent changent. Cela évite de recalculer à chaque cycle de détection du changement</a:t>
            </a:r>
          </a:p>
        </p:txBody>
      </p:sp>
      <p:sp>
        <p:nvSpPr>
          <p:cNvPr id="25" name="TextBox 6">
            <a:extLst>
              <a:ext uri="{FF2B5EF4-FFF2-40B4-BE49-F238E27FC236}">
                <a16:creationId xmlns:a16="http://schemas.microsoft.com/office/drawing/2014/main" id="{1E288992-E809-8C5E-55F0-8C4B3DF08312}"/>
              </a:ext>
            </a:extLst>
          </p:cNvPr>
          <p:cNvSpPr txBox="1"/>
          <p:nvPr/>
        </p:nvSpPr>
        <p:spPr>
          <a:xfrm>
            <a:off x="8382000" y="4887804"/>
            <a:ext cx="3060175" cy="1115690"/>
          </a:xfrm>
          <a:prstGeom prst="rect">
            <a:avLst/>
          </a:prstGeom>
          <a:noFill/>
        </p:spPr>
        <p:txBody>
          <a:bodyPr wrap="square" lIns="0" tIns="0" rIns="0" bIns="0" rtlCol="0">
            <a:spAutoFit/>
          </a:bodyPr>
          <a:lstStyle/>
          <a:p>
            <a:pPr lvl="0"/>
            <a:r>
              <a:rPr lang="fr-FR" spc="20" dirty="0">
                <a:solidFill>
                  <a:srgbClr val="000000"/>
                </a:solidFill>
                <a:latin typeface="+mj-lt"/>
              </a:rPr>
              <a:t>Interopérabilité avec RxJS</a:t>
            </a:r>
          </a:p>
          <a:p>
            <a:pPr lvl="0" eaLnBrk="0" hangingPunct="0">
              <a:spcBef>
                <a:spcPts val="300"/>
              </a:spcBef>
              <a:spcAft>
                <a:spcPts val="300"/>
              </a:spcAft>
              <a:buClr>
                <a:srgbClr val="A82465"/>
              </a:buClr>
            </a:pPr>
            <a:r>
              <a:rPr lang="fr-FR" sz="1300" dirty="0">
                <a:solidFill>
                  <a:srgbClr val="000000"/>
                </a:solidFill>
              </a:rPr>
              <a:t>Les signaux facilitent l’interopérabilité avec RxJS. Il est possible d’utiliser les fonctionnalités avancées de RxJS en combinaison avec les signaux</a:t>
            </a:r>
          </a:p>
        </p:txBody>
      </p:sp>
      <p:grpSp>
        <p:nvGrpSpPr>
          <p:cNvPr id="29" name="Group 28">
            <a:extLst>
              <a:ext uri="{FF2B5EF4-FFF2-40B4-BE49-F238E27FC236}">
                <a16:creationId xmlns:a16="http://schemas.microsoft.com/office/drawing/2014/main" id="{DEC4CCE0-74C2-03C3-D5D0-93B6455359A3}"/>
              </a:ext>
              <a:ext uri="{C183D7F6-B498-43B3-948B-1728B52AA6E4}">
                <adec:decorative xmlns:adec="http://schemas.microsoft.com/office/drawing/2017/decorative" val="1"/>
              </a:ext>
            </a:extLst>
          </p:cNvPr>
          <p:cNvGrpSpPr>
            <a:grpSpLocks noChangeAspect="1"/>
          </p:cNvGrpSpPr>
          <p:nvPr/>
        </p:nvGrpSpPr>
        <p:grpSpPr>
          <a:xfrm>
            <a:off x="5159505" y="2270562"/>
            <a:ext cx="549605" cy="468713"/>
            <a:chOff x="4482974" y="2662243"/>
            <a:chExt cx="281161" cy="239779"/>
          </a:xfrm>
          <a:solidFill>
            <a:schemeClr val="bg1"/>
          </a:solidFill>
        </p:grpSpPr>
        <p:sp>
          <p:nvSpPr>
            <p:cNvPr id="43" name="Freeform 42">
              <a:extLst>
                <a:ext uri="{FF2B5EF4-FFF2-40B4-BE49-F238E27FC236}">
                  <a16:creationId xmlns:a16="http://schemas.microsoft.com/office/drawing/2014/main" id="{30F318A8-2A12-8782-4175-2AD7C80CF01B}"/>
                </a:ext>
                <a:ext uri="{C183D7F6-B498-43B3-948B-1728B52AA6E4}">
                  <adec:decorative xmlns:adec="http://schemas.microsoft.com/office/drawing/2017/decorative" val="1"/>
                </a:ext>
              </a:extLst>
            </p:cNvPr>
            <p:cNvSpPr/>
            <p:nvPr/>
          </p:nvSpPr>
          <p:spPr>
            <a:xfrm>
              <a:off x="4482974" y="2762380"/>
              <a:ext cx="281161" cy="139642"/>
            </a:xfrm>
            <a:custGeom>
              <a:avLst/>
              <a:gdLst>
                <a:gd name="connsiteX0" fmla="*/ 276773 w 281161"/>
                <a:gd name="connsiteY0" fmla="*/ 130829 h 139642"/>
                <a:gd name="connsiteX1" fmla="*/ 268460 w 281161"/>
                <a:gd name="connsiteY1" fmla="*/ 130829 h 139642"/>
                <a:gd name="connsiteX2" fmla="*/ 268460 w 281161"/>
                <a:gd name="connsiteY2" fmla="*/ 4406 h 139642"/>
                <a:gd name="connsiteX3" fmla="*/ 264057 w 281161"/>
                <a:gd name="connsiteY3" fmla="*/ 0 h 139642"/>
                <a:gd name="connsiteX4" fmla="*/ 225284 w 281161"/>
                <a:gd name="connsiteY4" fmla="*/ 0 h 139642"/>
                <a:gd name="connsiteX5" fmla="*/ 220873 w 281161"/>
                <a:gd name="connsiteY5" fmla="*/ 4406 h 139642"/>
                <a:gd name="connsiteX6" fmla="*/ 220873 w 281161"/>
                <a:gd name="connsiteY6" fmla="*/ 4406 h 139642"/>
                <a:gd name="connsiteX7" fmla="*/ 220873 w 281161"/>
                <a:gd name="connsiteY7" fmla="*/ 130829 h 139642"/>
                <a:gd name="connsiteX8" fmla="*/ 199067 w 281161"/>
                <a:gd name="connsiteY8" fmla="*/ 130829 h 139642"/>
                <a:gd name="connsiteX9" fmla="*/ 199067 w 281161"/>
                <a:gd name="connsiteY9" fmla="*/ 73795 h 139642"/>
                <a:gd name="connsiteX10" fmla="*/ 194664 w 281161"/>
                <a:gd name="connsiteY10" fmla="*/ 69388 h 139642"/>
                <a:gd name="connsiteX11" fmla="*/ 194664 w 281161"/>
                <a:gd name="connsiteY11" fmla="*/ 69388 h 139642"/>
                <a:gd name="connsiteX12" fmla="*/ 155891 w 281161"/>
                <a:gd name="connsiteY12" fmla="*/ 69388 h 139642"/>
                <a:gd name="connsiteX13" fmla="*/ 151480 w 281161"/>
                <a:gd name="connsiteY13" fmla="*/ 73794 h 139642"/>
                <a:gd name="connsiteX14" fmla="*/ 151480 w 281161"/>
                <a:gd name="connsiteY14" fmla="*/ 73795 h 139642"/>
                <a:gd name="connsiteX15" fmla="*/ 151480 w 281161"/>
                <a:gd name="connsiteY15" fmla="*/ 130829 h 139642"/>
                <a:gd name="connsiteX16" fmla="*/ 129681 w 281161"/>
                <a:gd name="connsiteY16" fmla="*/ 130829 h 139642"/>
                <a:gd name="connsiteX17" fmla="*/ 129681 w 281161"/>
                <a:gd name="connsiteY17" fmla="*/ 39102 h 139642"/>
                <a:gd name="connsiteX18" fmla="*/ 125271 w 281161"/>
                <a:gd name="connsiteY18" fmla="*/ 34696 h 139642"/>
                <a:gd name="connsiteX19" fmla="*/ 86505 w 281161"/>
                <a:gd name="connsiteY19" fmla="*/ 34696 h 139642"/>
                <a:gd name="connsiteX20" fmla="*/ 82095 w 281161"/>
                <a:gd name="connsiteY20" fmla="*/ 39102 h 139642"/>
                <a:gd name="connsiteX21" fmla="*/ 82095 w 281161"/>
                <a:gd name="connsiteY21" fmla="*/ 130829 h 139642"/>
                <a:gd name="connsiteX22" fmla="*/ 60288 w 281161"/>
                <a:gd name="connsiteY22" fmla="*/ 130829 h 139642"/>
                <a:gd name="connsiteX23" fmla="*/ 60288 w 281161"/>
                <a:gd name="connsiteY23" fmla="*/ 73795 h 139642"/>
                <a:gd name="connsiteX24" fmla="*/ 55885 w 281161"/>
                <a:gd name="connsiteY24" fmla="*/ 69388 h 139642"/>
                <a:gd name="connsiteX25" fmla="*/ 17112 w 281161"/>
                <a:gd name="connsiteY25" fmla="*/ 69388 h 139642"/>
                <a:gd name="connsiteX26" fmla="*/ 12709 w 281161"/>
                <a:gd name="connsiteY26" fmla="*/ 73795 h 139642"/>
                <a:gd name="connsiteX27" fmla="*/ 12709 w 281161"/>
                <a:gd name="connsiteY27" fmla="*/ 130829 h 139642"/>
                <a:gd name="connsiteX28" fmla="*/ 4389 w 281161"/>
                <a:gd name="connsiteY28" fmla="*/ 130829 h 139642"/>
                <a:gd name="connsiteX29" fmla="*/ 0 w 281161"/>
                <a:gd name="connsiteY29" fmla="*/ 135253 h 139642"/>
                <a:gd name="connsiteX30" fmla="*/ 4389 w 281161"/>
                <a:gd name="connsiteY30" fmla="*/ 139642 h 139642"/>
                <a:gd name="connsiteX31" fmla="*/ 276773 w 281161"/>
                <a:gd name="connsiteY31" fmla="*/ 139642 h 139642"/>
                <a:gd name="connsiteX32" fmla="*/ 281162 w 281161"/>
                <a:gd name="connsiteY32" fmla="*/ 135218 h 139642"/>
                <a:gd name="connsiteX33" fmla="*/ 276773 w 281161"/>
                <a:gd name="connsiteY33" fmla="*/ 130829 h 139642"/>
                <a:gd name="connsiteX34" fmla="*/ 229688 w 281161"/>
                <a:gd name="connsiteY34" fmla="*/ 8813 h 139642"/>
                <a:gd name="connsiteX35" fmla="*/ 259646 w 281161"/>
                <a:gd name="connsiteY35" fmla="*/ 8813 h 139642"/>
                <a:gd name="connsiteX36" fmla="*/ 259646 w 281161"/>
                <a:gd name="connsiteY36" fmla="*/ 130105 h 139642"/>
                <a:gd name="connsiteX37" fmla="*/ 229688 w 281161"/>
                <a:gd name="connsiteY37" fmla="*/ 130105 h 139642"/>
                <a:gd name="connsiteX38" fmla="*/ 160294 w 281161"/>
                <a:gd name="connsiteY38" fmla="*/ 78201 h 139642"/>
                <a:gd name="connsiteX39" fmla="*/ 190253 w 281161"/>
                <a:gd name="connsiteY39" fmla="*/ 78201 h 139642"/>
                <a:gd name="connsiteX40" fmla="*/ 190253 w 281161"/>
                <a:gd name="connsiteY40" fmla="*/ 130105 h 139642"/>
                <a:gd name="connsiteX41" fmla="*/ 160294 w 281161"/>
                <a:gd name="connsiteY41" fmla="*/ 130105 h 139642"/>
                <a:gd name="connsiteX42" fmla="*/ 90908 w 281161"/>
                <a:gd name="connsiteY42" fmla="*/ 43509 h 139642"/>
                <a:gd name="connsiteX43" fmla="*/ 120867 w 281161"/>
                <a:gd name="connsiteY43" fmla="*/ 43509 h 139642"/>
                <a:gd name="connsiteX44" fmla="*/ 120867 w 281161"/>
                <a:gd name="connsiteY44" fmla="*/ 130105 h 139642"/>
                <a:gd name="connsiteX45" fmla="*/ 90908 w 281161"/>
                <a:gd name="connsiteY45" fmla="*/ 130105 h 139642"/>
                <a:gd name="connsiteX46" fmla="*/ 21523 w 281161"/>
                <a:gd name="connsiteY46" fmla="*/ 78201 h 139642"/>
                <a:gd name="connsiteX47" fmla="*/ 51474 w 281161"/>
                <a:gd name="connsiteY47" fmla="*/ 78201 h 139642"/>
                <a:gd name="connsiteX48" fmla="*/ 51474 w 281161"/>
                <a:gd name="connsiteY48" fmla="*/ 130105 h 139642"/>
                <a:gd name="connsiteX49" fmla="*/ 21523 w 281161"/>
                <a:gd name="connsiteY49" fmla="*/ 130105 h 13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81161" h="139642">
                  <a:moveTo>
                    <a:pt x="276773" y="130829"/>
                  </a:moveTo>
                  <a:lnTo>
                    <a:pt x="268460" y="130829"/>
                  </a:lnTo>
                  <a:lnTo>
                    <a:pt x="268460" y="4406"/>
                  </a:lnTo>
                  <a:cubicBezTo>
                    <a:pt x="268460" y="1974"/>
                    <a:pt x="266484" y="1"/>
                    <a:pt x="264057" y="0"/>
                  </a:cubicBezTo>
                  <a:lnTo>
                    <a:pt x="225284" y="0"/>
                  </a:lnTo>
                  <a:cubicBezTo>
                    <a:pt x="222850" y="0"/>
                    <a:pt x="220873" y="1973"/>
                    <a:pt x="220873" y="4406"/>
                  </a:cubicBezTo>
                  <a:cubicBezTo>
                    <a:pt x="220873" y="4406"/>
                    <a:pt x="220873" y="4406"/>
                    <a:pt x="220873" y="4406"/>
                  </a:cubicBezTo>
                  <a:lnTo>
                    <a:pt x="220873" y="130829"/>
                  </a:lnTo>
                  <a:lnTo>
                    <a:pt x="199067" y="130829"/>
                  </a:lnTo>
                  <a:lnTo>
                    <a:pt x="199067" y="73795"/>
                  </a:lnTo>
                  <a:cubicBezTo>
                    <a:pt x="199067" y="71361"/>
                    <a:pt x="197091" y="69388"/>
                    <a:pt x="194664" y="69388"/>
                  </a:cubicBezTo>
                  <a:cubicBezTo>
                    <a:pt x="194664" y="69388"/>
                    <a:pt x="194664" y="69388"/>
                    <a:pt x="194664" y="69388"/>
                  </a:cubicBezTo>
                  <a:lnTo>
                    <a:pt x="155891" y="69388"/>
                  </a:lnTo>
                  <a:cubicBezTo>
                    <a:pt x="153457" y="69388"/>
                    <a:pt x="151480" y="71361"/>
                    <a:pt x="151480" y="73794"/>
                  </a:cubicBezTo>
                  <a:cubicBezTo>
                    <a:pt x="151480" y="73794"/>
                    <a:pt x="151480" y="73794"/>
                    <a:pt x="151480" y="73795"/>
                  </a:cubicBezTo>
                  <a:lnTo>
                    <a:pt x="151480" y="130829"/>
                  </a:lnTo>
                  <a:lnTo>
                    <a:pt x="129681" y="130829"/>
                  </a:lnTo>
                  <a:lnTo>
                    <a:pt x="129681" y="39102"/>
                  </a:lnTo>
                  <a:cubicBezTo>
                    <a:pt x="129681" y="36669"/>
                    <a:pt x="127705" y="34696"/>
                    <a:pt x="125271" y="34696"/>
                  </a:cubicBezTo>
                  <a:lnTo>
                    <a:pt x="86505" y="34696"/>
                  </a:lnTo>
                  <a:cubicBezTo>
                    <a:pt x="84071" y="34697"/>
                    <a:pt x="82095" y="36669"/>
                    <a:pt x="82095" y="39102"/>
                  </a:cubicBezTo>
                  <a:lnTo>
                    <a:pt x="82095" y="130829"/>
                  </a:lnTo>
                  <a:lnTo>
                    <a:pt x="60288" y="130829"/>
                  </a:lnTo>
                  <a:lnTo>
                    <a:pt x="60288" y="73795"/>
                  </a:lnTo>
                  <a:cubicBezTo>
                    <a:pt x="60288" y="71361"/>
                    <a:pt x="58319" y="69389"/>
                    <a:pt x="55885" y="69388"/>
                  </a:cubicBezTo>
                  <a:lnTo>
                    <a:pt x="17112" y="69388"/>
                  </a:lnTo>
                  <a:cubicBezTo>
                    <a:pt x="14678" y="69389"/>
                    <a:pt x="12709" y="71361"/>
                    <a:pt x="12709" y="73795"/>
                  </a:cubicBezTo>
                  <a:lnTo>
                    <a:pt x="12709" y="130829"/>
                  </a:lnTo>
                  <a:lnTo>
                    <a:pt x="4389" y="130829"/>
                  </a:lnTo>
                  <a:cubicBezTo>
                    <a:pt x="1962" y="130838"/>
                    <a:pt x="-7" y="132820"/>
                    <a:pt x="0" y="135253"/>
                  </a:cubicBezTo>
                  <a:cubicBezTo>
                    <a:pt x="14" y="137673"/>
                    <a:pt x="1969" y="139632"/>
                    <a:pt x="4389" y="139642"/>
                  </a:cubicBezTo>
                  <a:lnTo>
                    <a:pt x="276773" y="139642"/>
                  </a:lnTo>
                  <a:cubicBezTo>
                    <a:pt x="279207" y="139632"/>
                    <a:pt x="281169" y="137651"/>
                    <a:pt x="281162" y="135218"/>
                  </a:cubicBezTo>
                  <a:cubicBezTo>
                    <a:pt x="281147" y="132798"/>
                    <a:pt x="279193" y="130838"/>
                    <a:pt x="276773" y="130829"/>
                  </a:cubicBezTo>
                  <a:close/>
                  <a:moveTo>
                    <a:pt x="229688" y="8813"/>
                  </a:moveTo>
                  <a:lnTo>
                    <a:pt x="259646" y="8813"/>
                  </a:lnTo>
                  <a:lnTo>
                    <a:pt x="259646" y="130105"/>
                  </a:lnTo>
                  <a:lnTo>
                    <a:pt x="229688" y="130105"/>
                  </a:lnTo>
                  <a:close/>
                  <a:moveTo>
                    <a:pt x="160294" y="78201"/>
                  </a:moveTo>
                  <a:lnTo>
                    <a:pt x="190253" y="78201"/>
                  </a:lnTo>
                  <a:lnTo>
                    <a:pt x="190253" y="130105"/>
                  </a:lnTo>
                  <a:lnTo>
                    <a:pt x="160294" y="130105"/>
                  </a:lnTo>
                  <a:close/>
                  <a:moveTo>
                    <a:pt x="90908" y="43509"/>
                  </a:moveTo>
                  <a:lnTo>
                    <a:pt x="120867" y="43509"/>
                  </a:lnTo>
                  <a:lnTo>
                    <a:pt x="120867" y="130105"/>
                  </a:lnTo>
                  <a:lnTo>
                    <a:pt x="90908" y="130105"/>
                  </a:lnTo>
                  <a:close/>
                  <a:moveTo>
                    <a:pt x="21523" y="78201"/>
                  </a:moveTo>
                  <a:lnTo>
                    <a:pt x="51474" y="78201"/>
                  </a:lnTo>
                  <a:lnTo>
                    <a:pt x="51474" y="130105"/>
                  </a:lnTo>
                  <a:lnTo>
                    <a:pt x="21523" y="130105"/>
                  </a:lnTo>
                  <a:close/>
                </a:path>
              </a:pathLst>
            </a:custGeom>
            <a:grpFill/>
            <a:ln w="7265" cap="flat">
              <a:noFill/>
              <a:prstDash val="solid"/>
              <a:miter/>
            </a:ln>
          </p:spPr>
          <p:txBody>
            <a:bodyPr rtlCol="0" anchor="ctr"/>
            <a:lstStyle/>
            <a:p>
              <a:endParaRPr lang="en-US" dirty="0"/>
            </a:p>
          </p:txBody>
        </p:sp>
        <p:sp>
          <p:nvSpPr>
            <p:cNvPr id="44" name="Freeform 43">
              <a:extLst>
                <a:ext uri="{FF2B5EF4-FFF2-40B4-BE49-F238E27FC236}">
                  <a16:creationId xmlns:a16="http://schemas.microsoft.com/office/drawing/2014/main" id="{186FFB21-D1F8-AFB7-641B-A4EA2DE12B91}"/>
                </a:ext>
                <a:ext uri="{C183D7F6-B498-43B3-948B-1728B52AA6E4}">
                  <adec:decorative xmlns:adec="http://schemas.microsoft.com/office/drawing/2017/decorative" val="1"/>
                </a:ext>
              </a:extLst>
            </p:cNvPr>
            <p:cNvSpPr/>
            <p:nvPr/>
          </p:nvSpPr>
          <p:spPr>
            <a:xfrm>
              <a:off x="4501594" y="2662243"/>
              <a:ext cx="246999" cy="157117"/>
            </a:xfrm>
            <a:custGeom>
              <a:avLst/>
              <a:gdLst>
                <a:gd name="connsiteX0" fmla="*/ 17879 w 246999"/>
                <a:gd name="connsiteY0" fmla="*/ 157117 h 157117"/>
                <a:gd name="connsiteX1" fmla="*/ 35754 w 246999"/>
                <a:gd name="connsiteY1" fmla="*/ 139239 h 157117"/>
                <a:gd name="connsiteX2" fmla="*/ 34751 w 246999"/>
                <a:gd name="connsiteY2" fmla="*/ 133576 h 157117"/>
                <a:gd name="connsiteX3" fmla="*/ 75486 w 246999"/>
                <a:gd name="connsiteY3" fmla="*/ 100335 h 157117"/>
                <a:gd name="connsiteX4" fmla="*/ 98963 w 246999"/>
                <a:gd name="connsiteY4" fmla="*/ 100410 h 157117"/>
                <a:gd name="connsiteX5" fmla="*/ 139938 w 246999"/>
                <a:gd name="connsiteY5" fmla="*/ 128063 h 157117"/>
                <a:gd name="connsiteX6" fmla="*/ 138775 w 246999"/>
                <a:gd name="connsiteY6" fmla="*/ 134222 h 157117"/>
                <a:gd name="connsiteX7" fmla="*/ 156636 w 246999"/>
                <a:gd name="connsiteY7" fmla="*/ 152116 h 157117"/>
                <a:gd name="connsiteX8" fmla="*/ 174533 w 246999"/>
                <a:gd name="connsiteY8" fmla="*/ 134255 h 157117"/>
                <a:gd name="connsiteX9" fmla="*/ 169315 w 246999"/>
                <a:gd name="connsiteY9" fmla="*/ 121613 h 157117"/>
                <a:gd name="connsiteX10" fmla="*/ 233477 w 246999"/>
                <a:gd name="connsiteY10" fmla="*/ 15400 h 157117"/>
                <a:gd name="connsiteX11" fmla="*/ 238338 w 246999"/>
                <a:gd name="connsiteY11" fmla="*/ 33445 h 157117"/>
                <a:gd name="connsiteX12" fmla="*/ 242589 w 246999"/>
                <a:gd name="connsiteY12" fmla="*/ 36706 h 157117"/>
                <a:gd name="connsiteX13" fmla="*/ 243737 w 246999"/>
                <a:gd name="connsiteY13" fmla="*/ 36553 h 157117"/>
                <a:gd name="connsiteX14" fmla="*/ 246847 w 246999"/>
                <a:gd name="connsiteY14" fmla="*/ 31149 h 157117"/>
                <a:gd name="connsiteX15" fmla="*/ 239326 w 246999"/>
                <a:gd name="connsiteY15" fmla="*/ 3230 h 157117"/>
                <a:gd name="connsiteX16" fmla="*/ 233818 w 246999"/>
                <a:gd name="connsiteY16" fmla="*/ 151 h 157117"/>
                <a:gd name="connsiteX17" fmla="*/ 206003 w 246999"/>
                <a:gd name="connsiteY17" fmla="*/ 7640 h 157117"/>
                <a:gd name="connsiteX18" fmla="*/ 202915 w 246999"/>
                <a:gd name="connsiteY18" fmla="*/ 13051 h 157117"/>
                <a:gd name="connsiteX19" fmla="*/ 208292 w 246999"/>
                <a:gd name="connsiteY19" fmla="*/ 16152 h 157117"/>
                <a:gd name="connsiteX20" fmla="*/ 225528 w 246999"/>
                <a:gd name="connsiteY20" fmla="*/ 11508 h 157117"/>
                <a:gd name="connsiteX21" fmla="*/ 161701 w 246999"/>
                <a:gd name="connsiteY21" fmla="*/ 117159 h 157117"/>
                <a:gd name="connsiteX22" fmla="*/ 144952 w 246999"/>
                <a:gd name="connsiteY22" fmla="*/ 120818 h 157117"/>
                <a:gd name="connsiteX23" fmla="*/ 103984 w 246999"/>
                <a:gd name="connsiteY23" fmla="*/ 93165 h 157117"/>
                <a:gd name="connsiteX24" fmla="*/ 105147 w 246999"/>
                <a:gd name="connsiteY24" fmla="*/ 86998 h 157117"/>
                <a:gd name="connsiteX25" fmla="*/ 87301 w 246999"/>
                <a:gd name="connsiteY25" fmla="*/ 69086 h 157117"/>
                <a:gd name="connsiteX26" fmla="*/ 69390 w 246999"/>
                <a:gd name="connsiteY26" fmla="*/ 86926 h 157117"/>
                <a:gd name="connsiteX27" fmla="*/ 69390 w 246999"/>
                <a:gd name="connsiteY27" fmla="*/ 86998 h 157117"/>
                <a:gd name="connsiteX28" fmla="*/ 70508 w 246999"/>
                <a:gd name="connsiteY28" fmla="*/ 93023 h 157117"/>
                <a:gd name="connsiteX29" fmla="*/ 29941 w 246999"/>
                <a:gd name="connsiteY29" fmla="*/ 126129 h 157117"/>
                <a:gd name="connsiteX30" fmla="*/ 4712 w 246999"/>
                <a:gd name="connsiteY30" fmla="*/ 127177 h 157117"/>
                <a:gd name="connsiteX31" fmla="*/ 5766 w 246999"/>
                <a:gd name="connsiteY31" fmla="*/ 152402 h 157117"/>
                <a:gd name="connsiteX32" fmla="*/ 17879 w 246999"/>
                <a:gd name="connsiteY32" fmla="*/ 157117 h 157117"/>
                <a:gd name="connsiteX33" fmla="*/ 156658 w 246999"/>
                <a:gd name="connsiteY33" fmla="*/ 125160 h 157117"/>
                <a:gd name="connsiteX34" fmla="*/ 165719 w 246999"/>
                <a:gd name="connsiteY34" fmla="*/ 134225 h 157117"/>
                <a:gd name="connsiteX35" fmla="*/ 156658 w 246999"/>
                <a:gd name="connsiteY35" fmla="*/ 143290 h 157117"/>
                <a:gd name="connsiteX36" fmla="*/ 147589 w 246999"/>
                <a:gd name="connsiteY36" fmla="*/ 134225 h 157117"/>
                <a:gd name="connsiteX37" fmla="*/ 147589 w 246999"/>
                <a:gd name="connsiteY37" fmla="*/ 134222 h 157117"/>
                <a:gd name="connsiteX38" fmla="*/ 156658 w 246999"/>
                <a:gd name="connsiteY38" fmla="*/ 125160 h 157117"/>
                <a:gd name="connsiteX39" fmla="*/ 87265 w 246999"/>
                <a:gd name="connsiteY39" fmla="*/ 77933 h 157117"/>
                <a:gd name="connsiteX40" fmla="*/ 96333 w 246999"/>
                <a:gd name="connsiteY40" fmla="*/ 86998 h 157117"/>
                <a:gd name="connsiteX41" fmla="*/ 87265 w 246999"/>
                <a:gd name="connsiteY41" fmla="*/ 96063 h 157117"/>
                <a:gd name="connsiteX42" fmla="*/ 78203 w 246999"/>
                <a:gd name="connsiteY42" fmla="*/ 86998 h 157117"/>
                <a:gd name="connsiteX43" fmla="*/ 87265 w 246999"/>
                <a:gd name="connsiteY43" fmla="*/ 77933 h 157117"/>
                <a:gd name="connsiteX44" fmla="*/ 17879 w 246999"/>
                <a:gd name="connsiteY44" fmla="*/ 130173 h 157117"/>
                <a:gd name="connsiteX45" fmla="*/ 26940 w 246999"/>
                <a:gd name="connsiteY45" fmla="*/ 139242 h 157117"/>
                <a:gd name="connsiteX46" fmla="*/ 17872 w 246999"/>
                <a:gd name="connsiteY46" fmla="*/ 148303 h 157117"/>
                <a:gd name="connsiteX47" fmla="*/ 8810 w 246999"/>
                <a:gd name="connsiteY47" fmla="*/ 139239 h 157117"/>
                <a:gd name="connsiteX48" fmla="*/ 17879 w 246999"/>
                <a:gd name="connsiteY48" fmla="*/ 130174 h 157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46999" h="157117">
                  <a:moveTo>
                    <a:pt x="17879" y="157117"/>
                  </a:moveTo>
                  <a:cubicBezTo>
                    <a:pt x="27746" y="157105"/>
                    <a:pt x="35747" y="149108"/>
                    <a:pt x="35754" y="139239"/>
                  </a:cubicBezTo>
                  <a:cubicBezTo>
                    <a:pt x="35732" y="137309"/>
                    <a:pt x="35390" y="135396"/>
                    <a:pt x="34751" y="133576"/>
                  </a:cubicBezTo>
                  <a:lnTo>
                    <a:pt x="75486" y="100335"/>
                  </a:lnTo>
                  <a:cubicBezTo>
                    <a:pt x="82142" y="106362"/>
                    <a:pt x="92271" y="106394"/>
                    <a:pt x="98963" y="100410"/>
                  </a:cubicBezTo>
                  <a:lnTo>
                    <a:pt x="139938" y="128063"/>
                  </a:lnTo>
                  <a:cubicBezTo>
                    <a:pt x="139189" y="130031"/>
                    <a:pt x="138797" y="132116"/>
                    <a:pt x="138775" y="134222"/>
                  </a:cubicBezTo>
                  <a:cubicBezTo>
                    <a:pt x="138768" y="144095"/>
                    <a:pt x="146768" y="152107"/>
                    <a:pt x="156636" y="152116"/>
                  </a:cubicBezTo>
                  <a:cubicBezTo>
                    <a:pt x="166511" y="152125"/>
                    <a:pt x="174525" y="144129"/>
                    <a:pt x="174533" y="134255"/>
                  </a:cubicBezTo>
                  <a:cubicBezTo>
                    <a:pt x="174540" y="129516"/>
                    <a:pt x="172658" y="124968"/>
                    <a:pt x="169315" y="121613"/>
                  </a:cubicBezTo>
                  <a:lnTo>
                    <a:pt x="233477" y="15400"/>
                  </a:lnTo>
                  <a:lnTo>
                    <a:pt x="238338" y="33445"/>
                  </a:lnTo>
                  <a:cubicBezTo>
                    <a:pt x="238854" y="35366"/>
                    <a:pt x="240598" y="36702"/>
                    <a:pt x="242589" y="36706"/>
                  </a:cubicBezTo>
                  <a:cubicBezTo>
                    <a:pt x="242974" y="36703"/>
                    <a:pt x="243366" y="36652"/>
                    <a:pt x="243737" y="36553"/>
                  </a:cubicBezTo>
                  <a:cubicBezTo>
                    <a:pt x="246091" y="35918"/>
                    <a:pt x="247479" y="33499"/>
                    <a:pt x="246847" y="31149"/>
                  </a:cubicBezTo>
                  <a:lnTo>
                    <a:pt x="239326" y="3230"/>
                  </a:lnTo>
                  <a:cubicBezTo>
                    <a:pt x="238621" y="889"/>
                    <a:pt x="236187" y="-472"/>
                    <a:pt x="233818" y="151"/>
                  </a:cubicBezTo>
                  <a:lnTo>
                    <a:pt x="206003" y="7640"/>
                  </a:lnTo>
                  <a:cubicBezTo>
                    <a:pt x="203656" y="8280"/>
                    <a:pt x="202275" y="10703"/>
                    <a:pt x="202915" y="13051"/>
                  </a:cubicBezTo>
                  <a:cubicBezTo>
                    <a:pt x="203547" y="15389"/>
                    <a:pt x="205952" y="16774"/>
                    <a:pt x="208292" y="16152"/>
                  </a:cubicBezTo>
                  <a:lnTo>
                    <a:pt x="225528" y="11508"/>
                  </a:lnTo>
                  <a:lnTo>
                    <a:pt x="161701" y="117159"/>
                  </a:lnTo>
                  <a:cubicBezTo>
                    <a:pt x="155865" y="115293"/>
                    <a:pt x="149479" y="116688"/>
                    <a:pt x="144952" y="120818"/>
                  </a:cubicBezTo>
                  <a:lnTo>
                    <a:pt x="103984" y="93165"/>
                  </a:lnTo>
                  <a:cubicBezTo>
                    <a:pt x="104733" y="91195"/>
                    <a:pt x="105125" y="89106"/>
                    <a:pt x="105147" y="86998"/>
                  </a:cubicBezTo>
                  <a:cubicBezTo>
                    <a:pt x="105161" y="77125"/>
                    <a:pt x="97176" y="69105"/>
                    <a:pt x="87301" y="69086"/>
                  </a:cubicBezTo>
                  <a:cubicBezTo>
                    <a:pt x="77433" y="69065"/>
                    <a:pt x="69411" y="77053"/>
                    <a:pt x="69390" y="86926"/>
                  </a:cubicBezTo>
                  <a:cubicBezTo>
                    <a:pt x="69390" y="86950"/>
                    <a:pt x="69390" y="86974"/>
                    <a:pt x="69390" y="86998"/>
                  </a:cubicBezTo>
                  <a:cubicBezTo>
                    <a:pt x="69411" y="89056"/>
                    <a:pt x="69789" y="91094"/>
                    <a:pt x="70508" y="93023"/>
                  </a:cubicBezTo>
                  <a:lnTo>
                    <a:pt x="29941" y="126129"/>
                  </a:lnTo>
                  <a:cubicBezTo>
                    <a:pt x="22682" y="119453"/>
                    <a:pt x="11390" y="119922"/>
                    <a:pt x="4712" y="127177"/>
                  </a:cubicBezTo>
                  <a:cubicBezTo>
                    <a:pt x="-1958" y="134433"/>
                    <a:pt x="-1493" y="145726"/>
                    <a:pt x="5766" y="152402"/>
                  </a:cubicBezTo>
                  <a:cubicBezTo>
                    <a:pt x="9065" y="155440"/>
                    <a:pt x="13388" y="157124"/>
                    <a:pt x="17879" y="157117"/>
                  </a:cubicBezTo>
                  <a:close/>
                  <a:moveTo>
                    <a:pt x="156658" y="125160"/>
                  </a:moveTo>
                  <a:cubicBezTo>
                    <a:pt x="161664" y="125160"/>
                    <a:pt x="165719" y="129218"/>
                    <a:pt x="165719" y="134225"/>
                  </a:cubicBezTo>
                  <a:cubicBezTo>
                    <a:pt x="165719" y="139232"/>
                    <a:pt x="161664" y="143290"/>
                    <a:pt x="156658" y="143290"/>
                  </a:cubicBezTo>
                  <a:cubicBezTo>
                    <a:pt x="151651" y="143290"/>
                    <a:pt x="147589" y="139232"/>
                    <a:pt x="147589" y="134225"/>
                  </a:cubicBezTo>
                  <a:cubicBezTo>
                    <a:pt x="147589" y="134224"/>
                    <a:pt x="147589" y="134223"/>
                    <a:pt x="147589" y="134222"/>
                  </a:cubicBezTo>
                  <a:cubicBezTo>
                    <a:pt x="147596" y="129219"/>
                    <a:pt x="151651" y="125167"/>
                    <a:pt x="156658" y="125160"/>
                  </a:cubicBezTo>
                  <a:close/>
                  <a:moveTo>
                    <a:pt x="87265" y="77933"/>
                  </a:moveTo>
                  <a:cubicBezTo>
                    <a:pt x="92271" y="77933"/>
                    <a:pt x="96333" y="81991"/>
                    <a:pt x="96333" y="86998"/>
                  </a:cubicBezTo>
                  <a:cubicBezTo>
                    <a:pt x="96333" y="92004"/>
                    <a:pt x="92271" y="96063"/>
                    <a:pt x="87265" y="96063"/>
                  </a:cubicBezTo>
                  <a:cubicBezTo>
                    <a:pt x="82258" y="96063"/>
                    <a:pt x="78203" y="92004"/>
                    <a:pt x="78203" y="86998"/>
                  </a:cubicBezTo>
                  <a:cubicBezTo>
                    <a:pt x="78211" y="81994"/>
                    <a:pt x="82265" y="77940"/>
                    <a:pt x="87265" y="77933"/>
                  </a:cubicBezTo>
                  <a:close/>
                  <a:moveTo>
                    <a:pt x="17879" y="130173"/>
                  </a:moveTo>
                  <a:cubicBezTo>
                    <a:pt x="22885" y="130175"/>
                    <a:pt x="26947" y="134235"/>
                    <a:pt x="26940" y="139242"/>
                  </a:cubicBezTo>
                  <a:cubicBezTo>
                    <a:pt x="26940" y="144248"/>
                    <a:pt x="22878" y="148306"/>
                    <a:pt x="17872" y="148303"/>
                  </a:cubicBezTo>
                  <a:cubicBezTo>
                    <a:pt x="12865" y="148302"/>
                    <a:pt x="8810" y="144244"/>
                    <a:pt x="8810" y="139239"/>
                  </a:cubicBezTo>
                  <a:cubicBezTo>
                    <a:pt x="8818" y="134234"/>
                    <a:pt x="12872" y="130178"/>
                    <a:pt x="17879" y="130174"/>
                  </a:cubicBezTo>
                  <a:close/>
                </a:path>
              </a:pathLst>
            </a:custGeom>
            <a:grpFill/>
            <a:ln w="7265" cap="flat">
              <a:noFill/>
              <a:prstDash val="solid"/>
              <a:miter/>
            </a:ln>
          </p:spPr>
          <p:txBody>
            <a:bodyPr rtlCol="0" anchor="ctr"/>
            <a:lstStyle/>
            <a:p>
              <a:endParaRPr lang="en-US" dirty="0"/>
            </a:p>
          </p:txBody>
        </p:sp>
      </p:grpSp>
      <p:grpSp>
        <p:nvGrpSpPr>
          <p:cNvPr id="32" name="Group 31">
            <a:extLst>
              <a:ext uri="{FF2B5EF4-FFF2-40B4-BE49-F238E27FC236}">
                <a16:creationId xmlns:a16="http://schemas.microsoft.com/office/drawing/2014/main" id="{D4F0BF67-2AFF-D204-6EAB-E5412E0E1BAD}"/>
              </a:ext>
              <a:ext uri="{C183D7F6-B498-43B3-948B-1728B52AA6E4}">
                <adec:decorative xmlns:adec="http://schemas.microsoft.com/office/drawing/2017/decorative" val="1"/>
              </a:ext>
            </a:extLst>
          </p:cNvPr>
          <p:cNvGrpSpPr>
            <a:grpSpLocks noChangeAspect="1"/>
          </p:cNvGrpSpPr>
          <p:nvPr/>
        </p:nvGrpSpPr>
        <p:grpSpPr>
          <a:xfrm>
            <a:off x="6511792" y="4441778"/>
            <a:ext cx="490846" cy="490540"/>
            <a:chOff x="9452554" y="4002614"/>
            <a:chExt cx="309700" cy="309508"/>
          </a:xfrm>
          <a:solidFill>
            <a:schemeClr val="bg1"/>
          </a:solidFill>
        </p:grpSpPr>
        <p:sp>
          <p:nvSpPr>
            <p:cNvPr id="36" name="Freeform 35">
              <a:extLst>
                <a:ext uri="{FF2B5EF4-FFF2-40B4-BE49-F238E27FC236}">
                  <a16:creationId xmlns:a16="http://schemas.microsoft.com/office/drawing/2014/main" id="{BCCC2EF4-2DDF-155A-3E8A-448C819E1E1F}"/>
                </a:ext>
                <a:ext uri="{C183D7F6-B498-43B3-948B-1728B52AA6E4}">
                  <adec:decorative xmlns:adec="http://schemas.microsoft.com/office/drawing/2017/decorative" val="1"/>
                </a:ext>
              </a:extLst>
            </p:cNvPr>
            <p:cNvSpPr/>
            <p:nvPr/>
          </p:nvSpPr>
          <p:spPr>
            <a:xfrm>
              <a:off x="9565560" y="4120097"/>
              <a:ext cx="83760" cy="83663"/>
            </a:xfrm>
            <a:custGeom>
              <a:avLst/>
              <a:gdLst>
                <a:gd name="connsiteX0" fmla="*/ 41881 w 83760"/>
                <a:gd name="connsiteY0" fmla="*/ 0 h 83663"/>
                <a:gd name="connsiteX1" fmla="*/ 0 w 83760"/>
                <a:gd name="connsiteY1" fmla="*/ 41839 h 83663"/>
                <a:gd name="connsiteX2" fmla="*/ 41881 w 83760"/>
                <a:gd name="connsiteY2" fmla="*/ 83663 h 83663"/>
                <a:gd name="connsiteX3" fmla="*/ 83761 w 83760"/>
                <a:gd name="connsiteY3" fmla="*/ 41832 h 83663"/>
                <a:gd name="connsiteX4" fmla="*/ 41881 w 83760"/>
                <a:gd name="connsiteY4" fmla="*/ 0 h 83663"/>
                <a:gd name="connsiteX5" fmla="*/ 41881 w 83760"/>
                <a:gd name="connsiteY5" fmla="*/ 74687 h 83663"/>
                <a:gd name="connsiteX6" fmla="*/ 8985 w 83760"/>
                <a:gd name="connsiteY6" fmla="*/ 41832 h 83663"/>
                <a:gd name="connsiteX7" fmla="*/ 41881 w 83760"/>
                <a:gd name="connsiteY7" fmla="*/ 8976 h 83663"/>
                <a:gd name="connsiteX8" fmla="*/ 74776 w 83760"/>
                <a:gd name="connsiteY8" fmla="*/ 41832 h 83663"/>
                <a:gd name="connsiteX9" fmla="*/ 41881 w 83760"/>
                <a:gd name="connsiteY9" fmla="*/ 74687 h 8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60" h="83663">
                  <a:moveTo>
                    <a:pt x="41881" y="0"/>
                  </a:moveTo>
                  <a:cubicBezTo>
                    <a:pt x="18766" y="0"/>
                    <a:pt x="0" y="18733"/>
                    <a:pt x="0" y="41839"/>
                  </a:cubicBezTo>
                  <a:cubicBezTo>
                    <a:pt x="0" y="64944"/>
                    <a:pt x="18766" y="83670"/>
                    <a:pt x="41881" y="83663"/>
                  </a:cubicBezTo>
                  <a:cubicBezTo>
                    <a:pt x="64994" y="83663"/>
                    <a:pt x="83761" y="64937"/>
                    <a:pt x="83761" y="41832"/>
                  </a:cubicBezTo>
                  <a:cubicBezTo>
                    <a:pt x="83761" y="18741"/>
                    <a:pt x="64994" y="22"/>
                    <a:pt x="41881" y="0"/>
                  </a:cubicBezTo>
                  <a:close/>
                  <a:moveTo>
                    <a:pt x="41881" y="74687"/>
                  </a:moveTo>
                  <a:cubicBezTo>
                    <a:pt x="23694" y="74687"/>
                    <a:pt x="8985" y="59979"/>
                    <a:pt x="8985" y="41832"/>
                  </a:cubicBezTo>
                  <a:cubicBezTo>
                    <a:pt x="8985" y="23685"/>
                    <a:pt x="23694" y="8976"/>
                    <a:pt x="41881" y="8976"/>
                  </a:cubicBezTo>
                  <a:cubicBezTo>
                    <a:pt x="60067" y="8976"/>
                    <a:pt x="74776" y="23685"/>
                    <a:pt x="74776" y="41832"/>
                  </a:cubicBezTo>
                  <a:cubicBezTo>
                    <a:pt x="74776" y="59971"/>
                    <a:pt x="59995" y="74673"/>
                    <a:pt x="41881" y="74687"/>
                  </a:cubicBezTo>
                  <a:close/>
                </a:path>
              </a:pathLst>
            </a:custGeom>
            <a:grpFill/>
            <a:ln w="7245" cap="flat">
              <a:noFill/>
              <a:prstDash val="solid"/>
              <a:miter/>
            </a:ln>
          </p:spPr>
          <p:txBody>
            <a:bodyPr rtlCol="0" anchor="ctr"/>
            <a:lstStyle/>
            <a:p>
              <a:endParaRPr lang="en-US" dirty="0"/>
            </a:p>
          </p:txBody>
        </p:sp>
        <p:sp>
          <p:nvSpPr>
            <p:cNvPr id="37" name="Freeform 36">
              <a:extLst>
                <a:ext uri="{FF2B5EF4-FFF2-40B4-BE49-F238E27FC236}">
                  <a16:creationId xmlns:a16="http://schemas.microsoft.com/office/drawing/2014/main" id="{05C40503-9E03-1E3E-CADF-12C6567E2C00}"/>
                </a:ext>
                <a:ext uri="{C183D7F6-B498-43B3-948B-1728B52AA6E4}">
                  <adec:decorative xmlns:adec="http://schemas.microsoft.com/office/drawing/2017/decorative" val="1"/>
                </a:ext>
              </a:extLst>
            </p:cNvPr>
            <p:cNvSpPr/>
            <p:nvPr/>
          </p:nvSpPr>
          <p:spPr>
            <a:xfrm>
              <a:off x="9692434" y="4140343"/>
              <a:ext cx="69820" cy="48259"/>
            </a:xfrm>
            <a:custGeom>
              <a:avLst/>
              <a:gdLst>
                <a:gd name="connsiteX0" fmla="*/ 45648 w 69820"/>
                <a:gd name="connsiteY0" fmla="*/ 0 h 48259"/>
                <a:gd name="connsiteX1" fmla="*/ 22462 w 69820"/>
                <a:gd name="connsiteY1" fmla="*/ 17604 h 48259"/>
                <a:gd name="connsiteX2" fmla="*/ 0 w 69820"/>
                <a:gd name="connsiteY2" fmla="*/ 17604 h 48259"/>
                <a:gd name="connsiteX3" fmla="*/ 0 w 69820"/>
                <a:gd name="connsiteY3" fmla="*/ 25567 h 48259"/>
                <a:gd name="connsiteX4" fmla="*/ 21592 w 69820"/>
                <a:gd name="connsiteY4" fmla="*/ 25567 h 48259"/>
                <a:gd name="connsiteX5" fmla="*/ 47097 w 69820"/>
                <a:gd name="connsiteY5" fmla="*/ 48216 h 48259"/>
                <a:gd name="connsiteX6" fmla="*/ 69777 w 69820"/>
                <a:gd name="connsiteY6" fmla="*/ 22693 h 48259"/>
                <a:gd name="connsiteX7" fmla="*/ 45648 w 69820"/>
                <a:gd name="connsiteY7" fmla="*/ 0 h 48259"/>
                <a:gd name="connsiteX8" fmla="*/ 45648 w 69820"/>
                <a:gd name="connsiteY8" fmla="*/ 40398 h 48259"/>
                <a:gd name="connsiteX9" fmla="*/ 29417 w 69820"/>
                <a:gd name="connsiteY9" fmla="*/ 24177 h 48259"/>
                <a:gd name="connsiteX10" fmla="*/ 45648 w 69820"/>
                <a:gd name="connsiteY10" fmla="*/ 7955 h 48259"/>
                <a:gd name="connsiteX11" fmla="*/ 61878 w 69820"/>
                <a:gd name="connsiteY11" fmla="*/ 24177 h 48259"/>
                <a:gd name="connsiteX12" fmla="*/ 61878 w 69820"/>
                <a:gd name="connsiteY12" fmla="*/ 24184 h 48259"/>
                <a:gd name="connsiteX13" fmla="*/ 45648 w 69820"/>
                <a:gd name="connsiteY13" fmla="*/ 40398 h 48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820" h="48259">
                  <a:moveTo>
                    <a:pt x="45648" y="0"/>
                  </a:moveTo>
                  <a:cubicBezTo>
                    <a:pt x="34852" y="36"/>
                    <a:pt x="25360" y="7224"/>
                    <a:pt x="22462" y="17604"/>
                  </a:cubicBezTo>
                  <a:lnTo>
                    <a:pt x="0" y="17604"/>
                  </a:lnTo>
                  <a:lnTo>
                    <a:pt x="0" y="25567"/>
                  </a:lnTo>
                  <a:lnTo>
                    <a:pt x="21592" y="25567"/>
                  </a:lnTo>
                  <a:cubicBezTo>
                    <a:pt x="22389" y="38871"/>
                    <a:pt x="33765" y="49012"/>
                    <a:pt x="47097" y="48216"/>
                  </a:cubicBezTo>
                  <a:cubicBezTo>
                    <a:pt x="60429" y="47420"/>
                    <a:pt x="70574" y="35997"/>
                    <a:pt x="69777" y="22693"/>
                  </a:cubicBezTo>
                  <a:cubicBezTo>
                    <a:pt x="69051" y="9924"/>
                    <a:pt x="58400" y="-29"/>
                    <a:pt x="45648" y="0"/>
                  </a:cubicBezTo>
                  <a:close/>
                  <a:moveTo>
                    <a:pt x="45648" y="40398"/>
                  </a:moveTo>
                  <a:cubicBezTo>
                    <a:pt x="36663" y="40398"/>
                    <a:pt x="29417" y="33138"/>
                    <a:pt x="29417" y="24177"/>
                  </a:cubicBezTo>
                  <a:cubicBezTo>
                    <a:pt x="29417" y="15223"/>
                    <a:pt x="36663" y="7955"/>
                    <a:pt x="45648" y="7955"/>
                  </a:cubicBezTo>
                  <a:cubicBezTo>
                    <a:pt x="54560" y="7955"/>
                    <a:pt x="61878" y="15223"/>
                    <a:pt x="61878" y="24177"/>
                  </a:cubicBezTo>
                  <a:cubicBezTo>
                    <a:pt x="61878" y="24177"/>
                    <a:pt x="61878" y="24177"/>
                    <a:pt x="61878" y="24184"/>
                  </a:cubicBezTo>
                  <a:cubicBezTo>
                    <a:pt x="61878" y="33131"/>
                    <a:pt x="54560" y="40384"/>
                    <a:pt x="45648" y="40398"/>
                  </a:cubicBezTo>
                  <a:close/>
                </a:path>
              </a:pathLst>
            </a:custGeom>
            <a:grpFill/>
            <a:ln w="7245" cap="flat">
              <a:noFill/>
              <a:prstDash val="solid"/>
              <a:miter/>
            </a:ln>
          </p:spPr>
          <p:txBody>
            <a:bodyPr rtlCol="0" anchor="ctr"/>
            <a:lstStyle/>
            <a:p>
              <a:endParaRPr lang="en-US" dirty="0"/>
            </a:p>
          </p:txBody>
        </p:sp>
        <p:sp>
          <p:nvSpPr>
            <p:cNvPr id="38" name="Freeform 37">
              <a:extLst>
                <a:ext uri="{FF2B5EF4-FFF2-40B4-BE49-F238E27FC236}">
                  <a16:creationId xmlns:a16="http://schemas.microsoft.com/office/drawing/2014/main" id="{5692CBEE-8AF8-4299-1E30-0FD1054608FF}"/>
                </a:ext>
                <a:ext uri="{C183D7F6-B498-43B3-948B-1728B52AA6E4}">
                  <adec:decorative xmlns:adec="http://schemas.microsoft.com/office/drawing/2017/decorative" val="1"/>
                </a:ext>
              </a:extLst>
            </p:cNvPr>
            <p:cNvSpPr/>
            <p:nvPr/>
          </p:nvSpPr>
          <p:spPr>
            <a:xfrm>
              <a:off x="9452554" y="4002614"/>
              <a:ext cx="271498" cy="309508"/>
            </a:xfrm>
            <a:custGeom>
              <a:avLst/>
              <a:gdLst>
                <a:gd name="connsiteX0" fmla="*/ 264371 w 271498"/>
                <a:gd name="connsiteY0" fmla="*/ 233879 h 309508"/>
                <a:gd name="connsiteX1" fmla="*/ 233286 w 271498"/>
                <a:gd name="connsiteY1" fmla="*/ 231302 h 309508"/>
                <a:gd name="connsiteX2" fmla="*/ 218504 w 271498"/>
                <a:gd name="connsiteY2" fmla="*/ 215891 h 309508"/>
                <a:gd name="connsiteX3" fmla="*/ 220896 w 271498"/>
                <a:gd name="connsiteY3" fmla="*/ 213510 h 309508"/>
                <a:gd name="connsiteX4" fmla="*/ 220896 w 271498"/>
                <a:gd name="connsiteY4" fmla="*/ 198504 h 309508"/>
                <a:gd name="connsiteX5" fmla="*/ 220896 w 271498"/>
                <a:gd name="connsiteY5" fmla="*/ 198497 h 309508"/>
                <a:gd name="connsiteX6" fmla="*/ 213578 w 271498"/>
                <a:gd name="connsiteY6" fmla="*/ 191186 h 309508"/>
                <a:gd name="connsiteX7" fmla="*/ 213578 w 271498"/>
                <a:gd name="connsiteY7" fmla="*/ 191063 h 309508"/>
                <a:gd name="connsiteX8" fmla="*/ 218867 w 271498"/>
                <a:gd name="connsiteY8" fmla="*/ 178359 h 309508"/>
                <a:gd name="connsiteX9" fmla="*/ 218939 w 271498"/>
                <a:gd name="connsiteY9" fmla="*/ 178229 h 309508"/>
                <a:gd name="connsiteX10" fmla="*/ 229300 w 271498"/>
                <a:gd name="connsiteY10" fmla="*/ 178229 h 309508"/>
                <a:gd name="connsiteX11" fmla="*/ 239880 w 271498"/>
                <a:gd name="connsiteY11" fmla="*/ 167624 h 309508"/>
                <a:gd name="connsiteX12" fmla="*/ 239880 w 271498"/>
                <a:gd name="connsiteY12" fmla="*/ 151019 h 309508"/>
                <a:gd name="connsiteX13" fmla="*/ 229300 w 271498"/>
                <a:gd name="connsiteY13" fmla="*/ 140407 h 309508"/>
                <a:gd name="connsiteX14" fmla="*/ 218939 w 271498"/>
                <a:gd name="connsiteY14" fmla="*/ 140407 h 309508"/>
                <a:gd name="connsiteX15" fmla="*/ 218867 w 271498"/>
                <a:gd name="connsiteY15" fmla="*/ 140270 h 309508"/>
                <a:gd name="connsiteX16" fmla="*/ 213578 w 271498"/>
                <a:gd name="connsiteY16" fmla="*/ 127573 h 309508"/>
                <a:gd name="connsiteX17" fmla="*/ 213578 w 271498"/>
                <a:gd name="connsiteY17" fmla="*/ 127458 h 309508"/>
                <a:gd name="connsiteX18" fmla="*/ 213650 w 271498"/>
                <a:gd name="connsiteY18" fmla="*/ 127364 h 309508"/>
                <a:gd name="connsiteX19" fmla="*/ 220896 w 271498"/>
                <a:gd name="connsiteY19" fmla="*/ 120139 h 309508"/>
                <a:gd name="connsiteX20" fmla="*/ 221982 w 271498"/>
                <a:gd name="connsiteY20" fmla="*/ 118786 h 309508"/>
                <a:gd name="connsiteX21" fmla="*/ 222345 w 271498"/>
                <a:gd name="connsiteY21" fmla="*/ 118192 h 309508"/>
                <a:gd name="connsiteX22" fmla="*/ 223722 w 271498"/>
                <a:gd name="connsiteY22" fmla="*/ 114913 h 309508"/>
                <a:gd name="connsiteX23" fmla="*/ 223794 w 271498"/>
                <a:gd name="connsiteY23" fmla="*/ 114501 h 309508"/>
                <a:gd name="connsiteX24" fmla="*/ 223794 w 271498"/>
                <a:gd name="connsiteY24" fmla="*/ 110766 h 309508"/>
                <a:gd name="connsiteX25" fmla="*/ 223722 w 271498"/>
                <a:gd name="connsiteY25" fmla="*/ 110353 h 309508"/>
                <a:gd name="connsiteX26" fmla="*/ 222345 w 271498"/>
                <a:gd name="connsiteY26" fmla="*/ 107074 h 309508"/>
                <a:gd name="connsiteX27" fmla="*/ 221982 w 271498"/>
                <a:gd name="connsiteY27" fmla="*/ 106480 h 309508"/>
                <a:gd name="connsiteX28" fmla="*/ 220896 w 271498"/>
                <a:gd name="connsiteY28" fmla="*/ 105134 h 309508"/>
                <a:gd name="connsiteX29" fmla="*/ 215968 w 271498"/>
                <a:gd name="connsiteY29" fmla="*/ 100212 h 309508"/>
                <a:gd name="connsiteX30" fmla="*/ 233286 w 271498"/>
                <a:gd name="connsiteY30" fmla="*/ 82152 h 309508"/>
                <a:gd name="connsiteX31" fmla="*/ 264371 w 271498"/>
                <a:gd name="connsiteY31" fmla="*/ 79575 h 309508"/>
                <a:gd name="connsiteX32" fmla="*/ 264371 w 271498"/>
                <a:gd name="connsiteY32" fmla="*/ 79575 h 309508"/>
                <a:gd name="connsiteX33" fmla="*/ 264443 w 271498"/>
                <a:gd name="connsiteY33" fmla="*/ 45380 h 309508"/>
                <a:gd name="connsiteX34" fmla="*/ 230242 w 271498"/>
                <a:gd name="connsiteY34" fmla="*/ 45271 h 309508"/>
                <a:gd name="connsiteX35" fmla="*/ 227634 w 271498"/>
                <a:gd name="connsiteY35" fmla="*/ 76527 h 309508"/>
                <a:gd name="connsiteX36" fmla="*/ 210317 w 271498"/>
                <a:gd name="connsiteY36" fmla="*/ 94573 h 309508"/>
                <a:gd name="connsiteX37" fmla="*/ 209158 w 271498"/>
                <a:gd name="connsiteY37" fmla="*/ 93393 h 309508"/>
                <a:gd name="connsiteX38" fmla="*/ 194086 w 271498"/>
                <a:gd name="connsiteY38" fmla="*/ 93393 h 309508"/>
                <a:gd name="connsiteX39" fmla="*/ 186768 w 271498"/>
                <a:gd name="connsiteY39" fmla="*/ 100718 h 309508"/>
                <a:gd name="connsiteX40" fmla="*/ 186623 w 271498"/>
                <a:gd name="connsiteY40" fmla="*/ 100653 h 309508"/>
                <a:gd name="connsiteX41" fmla="*/ 173943 w 271498"/>
                <a:gd name="connsiteY41" fmla="*/ 95391 h 309508"/>
                <a:gd name="connsiteX42" fmla="*/ 173799 w 271498"/>
                <a:gd name="connsiteY42" fmla="*/ 95347 h 309508"/>
                <a:gd name="connsiteX43" fmla="*/ 173799 w 271498"/>
                <a:gd name="connsiteY43" fmla="*/ 85004 h 309508"/>
                <a:gd name="connsiteX44" fmla="*/ 163219 w 271498"/>
                <a:gd name="connsiteY44" fmla="*/ 74392 h 309508"/>
                <a:gd name="connsiteX45" fmla="*/ 158872 w 271498"/>
                <a:gd name="connsiteY45" fmla="*/ 74392 h 309508"/>
                <a:gd name="connsiteX46" fmla="*/ 158872 w 271498"/>
                <a:gd name="connsiteY46" fmla="*/ 48029 h 309508"/>
                <a:gd name="connsiteX47" fmla="*/ 178725 w 271498"/>
                <a:gd name="connsiteY47" fmla="*/ 20204 h 309508"/>
                <a:gd name="connsiteX48" fmla="*/ 150902 w 271498"/>
                <a:gd name="connsiteY48" fmla="*/ 334 h 309508"/>
                <a:gd name="connsiteX49" fmla="*/ 130976 w 271498"/>
                <a:gd name="connsiteY49" fmla="*/ 28159 h 309508"/>
                <a:gd name="connsiteX50" fmla="*/ 150902 w 271498"/>
                <a:gd name="connsiteY50" fmla="*/ 48029 h 309508"/>
                <a:gd name="connsiteX51" fmla="*/ 150902 w 271498"/>
                <a:gd name="connsiteY51" fmla="*/ 74392 h 309508"/>
                <a:gd name="connsiteX52" fmla="*/ 146554 w 271498"/>
                <a:gd name="connsiteY52" fmla="*/ 74392 h 309508"/>
                <a:gd name="connsiteX53" fmla="*/ 135975 w 271498"/>
                <a:gd name="connsiteY53" fmla="*/ 85004 h 309508"/>
                <a:gd name="connsiteX54" fmla="*/ 135975 w 271498"/>
                <a:gd name="connsiteY54" fmla="*/ 95347 h 309508"/>
                <a:gd name="connsiteX55" fmla="*/ 135831 w 271498"/>
                <a:gd name="connsiteY55" fmla="*/ 95391 h 309508"/>
                <a:gd name="connsiteX56" fmla="*/ 123078 w 271498"/>
                <a:gd name="connsiteY56" fmla="*/ 100653 h 309508"/>
                <a:gd name="connsiteX57" fmla="*/ 123006 w 271498"/>
                <a:gd name="connsiteY57" fmla="*/ 100718 h 309508"/>
                <a:gd name="connsiteX58" fmla="*/ 122861 w 271498"/>
                <a:gd name="connsiteY58" fmla="*/ 100617 h 309508"/>
                <a:gd name="connsiteX59" fmla="*/ 115687 w 271498"/>
                <a:gd name="connsiteY59" fmla="*/ 93393 h 309508"/>
                <a:gd name="connsiteX60" fmla="*/ 100616 w 271498"/>
                <a:gd name="connsiteY60" fmla="*/ 93393 h 309508"/>
                <a:gd name="connsiteX61" fmla="*/ 97935 w 271498"/>
                <a:gd name="connsiteY61" fmla="*/ 96064 h 309508"/>
                <a:gd name="connsiteX62" fmla="*/ 78589 w 271498"/>
                <a:gd name="connsiteY62" fmla="*/ 79082 h 309508"/>
                <a:gd name="connsiteX63" fmla="*/ 74531 w 271498"/>
                <a:gd name="connsiteY63" fmla="*/ 50439 h 309508"/>
                <a:gd name="connsiteX64" fmla="*/ 40331 w 271498"/>
                <a:gd name="connsiteY64" fmla="*/ 50439 h 309508"/>
                <a:gd name="connsiteX65" fmla="*/ 40331 w 271498"/>
                <a:gd name="connsiteY65" fmla="*/ 84634 h 309508"/>
                <a:gd name="connsiteX66" fmla="*/ 57431 w 271498"/>
                <a:gd name="connsiteY66" fmla="*/ 91714 h 309508"/>
                <a:gd name="connsiteX67" fmla="*/ 73662 w 271498"/>
                <a:gd name="connsiteY67" fmla="*/ 85358 h 309508"/>
                <a:gd name="connsiteX68" fmla="*/ 92284 w 271498"/>
                <a:gd name="connsiteY68" fmla="*/ 101703 h 309508"/>
                <a:gd name="connsiteX69" fmla="*/ 88877 w 271498"/>
                <a:gd name="connsiteY69" fmla="*/ 105134 h 309508"/>
                <a:gd name="connsiteX70" fmla="*/ 87791 w 271498"/>
                <a:gd name="connsiteY70" fmla="*/ 106480 h 309508"/>
                <a:gd name="connsiteX71" fmla="*/ 87356 w 271498"/>
                <a:gd name="connsiteY71" fmla="*/ 107081 h 309508"/>
                <a:gd name="connsiteX72" fmla="*/ 86052 w 271498"/>
                <a:gd name="connsiteY72" fmla="*/ 110353 h 309508"/>
                <a:gd name="connsiteX73" fmla="*/ 85980 w 271498"/>
                <a:gd name="connsiteY73" fmla="*/ 110766 h 309508"/>
                <a:gd name="connsiteX74" fmla="*/ 85980 w 271498"/>
                <a:gd name="connsiteY74" fmla="*/ 114501 h 309508"/>
                <a:gd name="connsiteX75" fmla="*/ 86052 w 271498"/>
                <a:gd name="connsiteY75" fmla="*/ 114913 h 309508"/>
                <a:gd name="connsiteX76" fmla="*/ 87356 w 271498"/>
                <a:gd name="connsiteY76" fmla="*/ 118185 h 309508"/>
                <a:gd name="connsiteX77" fmla="*/ 87791 w 271498"/>
                <a:gd name="connsiteY77" fmla="*/ 118793 h 309508"/>
                <a:gd name="connsiteX78" fmla="*/ 88877 w 271498"/>
                <a:gd name="connsiteY78" fmla="*/ 120139 h 309508"/>
                <a:gd name="connsiteX79" fmla="*/ 96196 w 271498"/>
                <a:gd name="connsiteY79" fmla="*/ 127458 h 309508"/>
                <a:gd name="connsiteX80" fmla="*/ 96123 w 271498"/>
                <a:gd name="connsiteY80" fmla="*/ 127573 h 309508"/>
                <a:gd name="connsiteX81" fmla="*/ 90907 w 271498"/>
                <a:gd name="connsiteY81" fmla="*/ 140270 h 309508"/>
                <a:gd name="connsiteX82" fmla="*/ 90834 w 271498"/>
                <a:gd name="connsiteY82" fmla="*/ 140407 h 309508"/>
                <a:gd name="connsiteX83" fmla="*/ 80473 w 271498"/>
                <a:gd name="connsiteY83" fmla="*/ 140407 h 309508"/>
                <a:gd name="connsiteX84" fmla="*/ 69821 w 271498"/>
                <a:gd name="connsiteY84" fmla="*/ 151019 h 309508"/>
                <a:gd name="connsiteX85" fmla="*/ 69821 w 271498"/>
                <a:gd name="connsiteY85" fmla="*/ 155333 h 309508"/>
                <a:gd name="connsiteX86" fmla="*/ 47432 w 271498"/>
                <a:gd name="connsiteY86" fmla="*/ 155333 h 309508"/>
                <a:gd name="connsiteX87" fmla="*/ 17579 w 271498"/>
                <a:gd name="connsiteY87" fmla="*/ 138721 h 309508"/>
                <a:gd name="connsiteX88" fmla="*/ 915 w 271498"/>
                <a:gd name="connsiteY88" fmla="*/ 168544 h 309508"/>
                <a:gd name="connsiteX89" fmla="*/ 30767 w 271498"/>
                <a:gd name="connsiteY89" fmla="*/ 185163 h 309508"/>
                <a:gd name="connsiteX90" fmla="*/ 48301 w 271498"/>
                <a:gd name="connsiteY90" fmla="*/ 163296 h 309508"/>
                <a:gd name="connsiteX91" fmla="*/ 69821 w 271498"/>
                <a:gd name="connsiteY91" fmla="*/ 163296 h 309508"/>
                <a:gd name="connsiteX92" fmla="*/ 69821 w 271498"/>
                <a:gd name="connsiteY92" fmla="*/ 167624 h 309508"/>
                <a:gd name="connsiteX93" fmla="*/ 80473 w 271498"/>
                <a:gd name="connsiteY93" fmla="*/ 178229 h 309508"/>
                <a:gd name="connsiteX94" fmla="*/ 90834 w 271498"/>
                <a:gd name="connsiteY94" fmla="*/ 178229 h 309508"/>
                <a:gd name="connsiteX95" fmla="*/ 90907 w 271498"/>
                <a:gd name="connsiteY95" fmla="*/ 178359 h 309508"/>
                <a:gd name="connsiteX96" fmla="*/ 96123 w 271498"/>
                <a:gd name="connsiteY96" fmla="*/ 191063 h 309508"/>
                <a:gd name="connsiteX97" fmla="*/ 96196 w 271498"/>
                <a:gd name="connsiteY97" fmla="*/ 191186 h 309508"/>
                <a:gd name="connsiteX98" fmla="*/ 96123 w 271498"/>
                <a:gd name="connsiteY98" fmla="*/ 191273 h 309508"/>
                <a:gd name="connsiteX99" fmla="*/ 88877 w 271498"/>
                <a:gd name="connsiteY99" fmla="*/ 198497 h 309508"/>
                <a:gd name="connsiteX100" fmla="*/ 88877 w 271498"/>
                <a:gd name="connsiteY100" fmla="*/ 213510 h 309508"/>
                <a:gd name="connsiteX101" fmla="*/ 89530 w 271498"/>
                <a:gd name="connsiteY101" fmla="*/ 214168 h 309508"/>
                <a:gd name="connsiteX102" fmla="*/ 73662 w 271498"/>
                <a:gd name="connsiteY102" fmla="*/ 228095 h 309508"/>
                <a:gd name="connsiteX103" fmla="*/ 40331 w 271498"/>
                <a:gd name="connsiteY103" fmla="*/ 228819 h 309508"/>
                <a:gd name="connsiteX104" fmla="*/ 40186 w 271498"/>
                <a:gd name="connsiteY104" fmla="*/ 263007 h 309508"/>
                <a:gd name="connsiteX105" fmla="*/ 74386 w 271498"/>
                <a:gd name="connsiteY105" fmla="*/ 263166 h 309508"/>
                <a:gd name="connsiteX106" fmla="*/ 78589 w 271498"/>
                <a:gd name="connsiteY106" fmla="*/ 234364 h 309508"/>
                <a:gd name="connsiteX107" fmla="*/ 95181 w 271498"/>
                <a:gd name="connsiteY107" fmla="*/ 219814 h 309508"/>
                <a:gd name="connsiteX108" fmla="*/ 100616 w 271498"/>
                <a:gd name="connsiteY108" fmla="*/ 225243 h 309508"/>
                <a:gd name="connsiteX109" fmla="*/ 101993 w 271498"/>
                <a:gd name="connsiteY109" fmla="*/ 226351 h 309508"/>
                <a:gd name="connsiteX110" fmla="*/ 102572 w 271498"/>
                <a:gd name="connsiteY110" fmla="*/ 226742 h 309508"/>
                <a:gd name="connsiteX111" fmla="*/ 105906 w 271498"/>
                <a:gd name="connsiteY111" fmla="*/ 228088 h 309508"/>
                <a:gd name="connsiteX112" fmla="*/ 106268 w 271498"/>
                <a:gd name="connsiteY112" fmla="*/ 228160 h 309508"/>
                <a:gd name="connsiteX113" fmla="*/ 110035 w 271498"/>
                <a:gd name="connsiteY113" fmla="*/ 228160 h 309508"/>
                <a:gd name="connsiteX114" fmla="*/ 110398 w 271498"/>
                <a:gd name="connsiteY114" fmla="*/ 228088 h 309508"/>
                <a:gd name="connsiteX115" fmla="*/ 113731 w 271498"/>
                <a:gd name="connsiteY115" fmla="*/ 226742 h 309508"/>
                <a:gd name="connsiteX116" fmla="*/ 114310 w 271498"/>
                <a:gd name="connsiteY116" fmla="*/ 226351 h 309508"/>
                <a:gd name="connsiteX117" fmla="*/ 115687 w 271498"/>
                <a:gd name="connsiteY117" fmla="*/ 225243 h 309508"/>
                <a:gd name="connsiteX118" fmla="*/ 123006 w 271498"/>
                <a:gd name="connsiteY118" fmla="*/ 217925 h 309508"/>
                <a:gd name="connsiteX119" fmla="*/ 123078 w 271498"/>
                <a:gd name="connsiteY119" fmla="*/ 217990 h 309508"/>
                <a:gd name="connsiteX120" fmla="*/ 135831 w 271498"/>
                <a:gd name="connsiteY120" fmla="*/ 223245 h 309508"/>
                <a:gd name="connsiteX121" fmla="*/ 135975 w 271498"/>
                <a:gd name="connsiteY121" fmla="*/ 223289 h 309508"/>
                <a:gd name="connsiteX122" fmla="*/ 135975 w 271498"/>
                <a:gd name="connsiteY122" fmla="*/ 233640 h 309508"/>
                <a:gd name="connsiteX123" fmla="*/ 146554 w 271498"/>
                <a:gd name="connsiteY123" fmla="*/ 244252 h 309508"/>
                <a:gd name="connsiteX124" fmla="*/ 150902 w 271498"/>
                <a:gd name="connsiteY124" fmla="*/ 244252 h 309508"/>
                <a:gd name="connsiteX125" fmla="*/ 150902 w 271498"/>
                <a:gd name="connsiteY125" fmla="*/ 261472 h 309508"/>
                <a:gd name="connsiteX126" fmla="*/ 130976 w 271498"/>
                <a:gd name="connsiteY126" fmla="*/ 289304 h 309508"/>
                <a:gd name="connsiteX127" fmla="*/ 158872 w 271498"/>
                <a:gd name="connsiteY127" fmla="*/ 309174 h 309508"/>
                <a:gd name="connsiteX128" fmla="*/ 178725 w 271498"/>
                <a:gd name="connsiteY128" fmla="*/ 281342 h 309508"/>
                <a:gd name="connsiteX129" fmla="*/ 158872 w 271498"/>
                <a:gd name="connsiteY129" fmla="*/ 261472 h 309508"/>
                <a:gd name="connsiteX130" fmla="*/ 158872 w 271498"/>
                <a:gd name="connsiteY130" fmla="*/ 244252 h 309508"/>
                <a:gd name="connsiteX131" fmla="*/ 163219 w 271498"/>
                <a:gd name="connsiteY131" fmla="*/ 244252 h 309508"/>
                <a:gd name="connsiteX132" fmla="*/ 173799 w 271498"/>
                <a:gd name="connsiteY132" fmla="*/ 233640 h 309508"/>
                <a:gd name="connsiteX133" fmla="*/ 173799 w 271498"/>
                <a:gd name="connsiteY133" fmla="*/ 223289 h 309508"/>
                <a:gd name="connsiteX134" fmla="*/ 173943 w 271498"/>
                <a:gd name="connsiteY134" fmla="*/ 223245 h 309508"/>
                <a:gd name="connsiteX135" fmla="*/ 186623 w 271498"/>
                <a:gd name="connsiteY135" fmla="*/ 217990 h 309508"/>
                <a:gd name="connsiteX136" fmla="*/ 186768 w 271498"/>
                <a:gd name="connsiteY136" fmla="*/ 217925 h 309508"/>
                <a:gd name="connsiteX137" fmla="*/ 186840 w 271498"/>
                <a:gd name="connsiteY137" fmla="*/ 218026 h 309508"/>
                <a:gd name="connsiteX138" fmla="*/ 194086 w 271498"/>
                <a:gd name="connsiteY138" fmla="*/ 225243 h 309508"/>
                <a:gd name="connsiteX139" fmla="*/ 195463 w 271498"/>
                <a:gd name="connsiteY139" fmla="*/ 226351 h 309508"/>
                <a:gd name="connsiteX140" fmla="*/ 196043 w 271498"/>
                <a:gd name="connsiteY140" fmla="*/ 226742 h 309508"/>
                <a:gd name="connsiteX141" fmla="*/ 199375 w 271498"/>
                <a:gd name="connsiteY141" fmla="*/ 228088 h 309508"/>
                <a:gd name="connsiteX142" fmla="*/ 199738 w 271498"/>
                <a:gd name="connsiteY142" fmla="*/ 228160 h 309508"/>
                <a:gd name="connsiteX143" fmla="*/ 203506 w 271498"/>
                <a:gd name="connsiteY143" fmla="*/ 228160 h 309508"/>
                <a:gd name="connsiteX144" fmla="*/ 203868 w 271498"/>
                <a:gd name="connsiteY144" fmla="*/ 228088 h 309508"/>
                <a:gd name="connsiteX145" fmla="*/ 207201 w 271498"/>
                <a:gd name="connsiteY145" fmla="*/ 226742 h 309508"/>
                <a:gd name="connsiteX146" fmla="*/ 207781 w 271498"/>
                <a:gd name="connsiteY146" fmla="*/ 226344 h 309508"/>
                <a:gd name="connsiteX147" fmla="*/ 209158 w 271498"/>
                <a:gd name="connsiteY147" fmla="*/ 225243 h 309508"/>
                <a:gd name="connsiteX148" fmla="*/ 212853 w 271498"/>
                <a:gd name="connsiteY148" fmla="*/ 221523 h 309508"/>
                <a:gd name="connsiteX149" fmla="*/ 227634 w 271498"/>
                <a:gd name="connsiteY149" fmla="*/ 236919 h 309508"/>
                <a:gd name="connsiteX150" fmla="*/ 233213 w 271498"/>
                <a:gd name="connsiteY150" fmla="*/ 270607 h 309508"/>
                <a:gd name="connsiteX151" fmla="*/ 266979 w 271498"/>
                <a:gd name="connsiteY151" fmla="*/ 265026 h 309508"/>
                <a:gd name="connsiteX152" fmla="*/ 264371 w 271498"/>
                <a:gd name="connsiteY152" fmla="*/ 233879 h 309508"/>
                <a:gd name="connsiteX153" fmla="*/ 235749 w 271498"/>
                <a:gd name="connsiteY153" fmla="*/ 51004 h 309508"/>
                <a:gd name="connsiteX154" fmla="*/ 258719 w 271498"/>
                <a:gd name="connsiteY154" fmla="*/ 51004 h 309508"/>
                <a:gd name="connsiteX155" fmla="*/ 258719 w 271498"/>
                <a:gd name="connsiteY155" fmla="*/ 73943 h 309508"/>
                <a:gd name="connsiteX156" fmla="*/ 235749 w 271498"/>
                <a:gd name="connsiteY156" fmla="*/ 73950 h 309508"/>
                <a:gd name="connsiteX157" fmla="*/ 235749 w 271498"/>
                <a:gd name="connsiteY157" fmla="*/ 73943 h 309508"/>
                <a:gd name="connsiteX158" fmla="*/ 235677 w 271498"/>
                <a:gd name="connsiteY158" fmla="*/ 51055 h 309508"/>
                <a:gd name="connsiteX159" fmla="*/ 235749 w 271498"/>
                <a:gd name="connsiteY159" fmla="*/ 51004 h 309508"/>
                <a:gd name="connsiteX160" fmla="*/ 138656 w 271498"/>
                <a:gd name="connsiteY160" fmla="*/ 24250 h 309508"/>
                <a:gd name="connsiteX161" fmla="*/ 154887 w 271498"/>
                <a:gd name="connsiteY161" fmla="*/ 8036 h 309508"/>
                <a:gd name="connsiteX162" fmla="*/ 171118 w 271498"/>
                <a:gd name="connsiteY162" fmla="*/ 24258 h 309508"/>
                <a:gd name="connsiteX163" fmla="*/ 154887 w 271498"/>
                <a:gd name="connsiteY163" fmla="*/ 40472 h 309508"/>
                <a:gd name="connsiteX164" fmla="*/ 138656 w 271498"/>
                <a:gd name="connsiteY164" fmla="*/ 24250 h 309508"/>
                <a:gd name="connsiteX165" fmla="*/ 68952 w 271498"/>
                <a:gd name="connsiteY165" fmla="*/ 79003 h 309508"/>
                <a:gd name="connsiteX166" fmla="*/ 45983 w 271498"/>
                <a:gd name="connsiteY166" fmla="*/ 79003 h 309508"/>
                <a:gd name="connsiteX167" fmla="*/ 45983 w 271498"/>
                <a:gd name="connsiteY167" fmla="*/ 56071 h 309508"/>
                <a:gd name="connsiteX168" fmla="*/ 68952 w 271498"/>
                <a:gd name="connsiteY168" fmla="*/ 56064 h 309508"/>
                <a:gd name="connsiteX169" fmla="*/ 68952 w 271498"/>
                <a:gd name="connsiteY169" fmla="*/ 79003 h 309508"/>
                <a:gd name="connsiteX170" fmla="*/ 68952 w 271498"/>
                <a:gd name="connsiteY170" fmla="*/ 79003 h 309508"/>
                <a:gd name="connsiteX171" fmla="*/ 24246 w 271498"/>
                <a:gd name="connsiteY171" fmla="*/ 178128 h 309508"/>
                <a:gd name="connsiteX172" fmla="*/ 8015 w 271498"/>
                <a:gd name="connsiteY172" fmla="*/ 161906 h 309508"/>
                <a:gd name="connsiteX173" fmla="*/ 24246 w 271498"/>
                <a:gd name="connsiteY173" fmla="*/ 145684 h 309508"/>
                <a:gd name="connsiteX174" fmla="*/ 40476 w 271498"/>
                <a:gd name="connsiteY174" fmla="*/ 161906 h 309508"/>
                <a:gd name="connsiteX175" fmla="*/ 40476 w 271498"/>
                <a:gd name="connsiteY175" fmla="*/ 161913 h 309508"/>
                <a:gd name="connsiteX176" fmla="*/ 24246 w 271498"/>
                <a:gd name="connsiteY176" fmla="*/ 178128 h 309508"/>
                <a:gd name="connsiteX177" fmla="*/ 68952 w 271498"/>
                <a:gd name="connsiteY177" fmla="*/ 257382 h 309508"/>
                <a:gd name="connsiteX178" fmla="*/ 45983 w 271498"/>
                <a:gd name="connsiteY178" fmla="*/ 257382 h 309508"/>
                <a:gd name="connsiteX179" fmla="*/ 45983 w 271498"/>
                <a:gd name="connsiteY179" fmla="*/ 234443 h 309508"/>
                <a:gd name="connsiteX180" fmla="*/ 68952 w 271498"/>
                <a:gd name="connsiteY180" fmla="*/ 234443 h 309508"/>
                <a:gd name="connsiteX181" fmla="*/ 68952 w 271498"/>
                <a:gd name="connsiteY181" fmla="*/ 257382 h 309508"/>
                <a:gd name="connsiteX182" fmla="*/ 68952 w 271498"/>
                <a:gd name="connsiteY182" fmla="*/ 257382 h 309508"/>
                <a:gd name="connsiteX183" fmla="*/ 171118 w 271498"/>
                <a:gd name="connsiteY183" fmla="*/ 285251 h 309508"/>
                <a:gd name="connsiteX184" fmla="*/ 154887 w 271498"/>
                <a:gd name="connsiteY184" fmla="*/ 301472 h 309508"/>
                <a:gd name="connsiteX185" fmla="*/ 138656 w 271498"/>
                <a:gd name="connsiteY185" fmla="*/ 285258 h 309508"/>
                <a:gd name="connsiteX186" fmla="*/ 154887 w 271498"/>
                <a:gd name="connsiteY186" fmla="*/ 269029 h 309508"/>
                <a:gd name="connsiteX187" fmla="*/ 154887 w 271498"/>
                <a:gd name="connsiteY187" fmla="*/ 269029 h 309508"/>
                <a:gd name="connsiteX188" fmla="*/ 171118 w 271498"/>
                <a:gd name="connsiteY188" fmla="*/ 285251 h 309508"/>
                <a:gd name="connsiteX189" fmla="*/ 202782 w 271498"/>
                <a:gd name="connsiteY189" fmla="*/ 218895 h 309508"/>
                <a:gd name="connsiteX190" fmla="*/ 200462 w 271498"/>
                <a:gd name="connsiteY190" fmla="*/ 218895 h 309508"/>
                <a:gd name="connsiteX191" fmla="*/ 190898 w 271498"/>
                <a:gd name="connsiteY191" fmla="*/ 209326 h 309508"/>
                <a:gd name="connsiteX192" fmla="*/ 185537 w 271498"/>
                <a:gd name="connsiteY192" fmla="*/ 208291 h 309508"/>
                <a:gd name="connsiteX193" fmla="*/ 185174 w 271498"/>
                <a:gd name="connsiteY193" fmla="*/ 208486 h 309508"/>
                <a:gd name="connsiteX194" fmla="*/ 168292 w 271498"/>
                <a:gd name="connsiteY194" fmla="*/ 215464 h 309508"/>
                <a:gd name="connsiteX195" fmla="*/ 164814 w 271498"/>
                <a:gd name="connsiteY195" fmla="*/ 219836 h 309508"/>
                <a:gd name="connsiteX196" fmla="*/ 164814 w 271498"/>
                <a:gd name="connsiteY196" fmla="*/ 233640 h 309508"/>
                <a:gd name="connsiteX197" fmla="*/ 163219 w 271498"/>
                <a:gd name="connsiteY197" fmla="*/ 235269 h 309508"/>
                <a:gd name="connsiteX198" fmla="*/ 146554 w 271498"/>
                <a:gd name="connsiteY198" fmla="*/ 235269 h 309508"/>
                <a:gd name="connsiteX199" fmla="*/ 144960 w 271498"/>
                <a:gd name="connsiteY199" fmla="*/ 233640 h 309508"/>
                <a:gd name="connsiteX200" fmla="*/ 144960 w 271498"/>
                <a:gd name="connsiteY200" fmla="*/ 219836 h 309508"/>
                <a:gd name="connsiteX201" fmla="*/ 141482 w 271498"/>
                <a:gd name="connsiteY201" fmla="*/ 215464 h 309508"/>
                <a:gd name="connsiteX202" fmla="*/ 124599 w 271498"/>
                <a:gd name="connsiteY202" fmla="*/ 208493 h 309508"/>
                <a:gd name="connsiteX203" fmla="*/ 124237 w 271498"/>
                <a:gd name="connsiteY203" fmla="*/ 208291 h 309508"/>
                <a:gd name="connsiteX204" fmla="*/ 118875 w 271498"/>
                <a:gd name="connsiteY204" fmla="*/ 209347 h 309508"/>
                <a:gd name="connsiteX205" fmla="*/ 109311 w 271498"/>
                <a:gd name="connsiteY205" fmla="*/ 218895 h 309508"/>
                <a:gd name="connsiteX206" fmla="*/ 106992 w 271498"/>
                <a:gd name="connsiteY206" fmla="*/ 218895 h 309508"/>
                <a:gd name="connsiteX207" fmla="*/ 98225 w 271498"/>
                <a:gd name="connsiteY207" fmla="*/ 210115 h 309508"/>
                <a:gd name="connsiteX208" fmla="*/ 96486 w 271498"/>
                <a:gd name="connsiteY208" fmla="*/ 208117 h 309508"/>
                <a:gd name="connsiteX209" fmla="*/ 96341 w 271498"/>
                <a:gd name="connsiteY209" fmla="*/ 208233 h 309508"/>
                <a:gd name="connsiteX210" fmla="*/ 95254 w 271498"/>
                <a:gd name="connsiteY210" fmla="*/ 207154 h 309508"/>
                <a:gd name="connsiteX211" fmla="*/ 95254 w 271498"/>
                <a:gd name="connsiteY211" fmla="*/ 204845 h 309508"/>
                <a:gd name="connsiteX212" fmla="*/ 105036 w 271498"/>
                <a:gd name="connsiteY212" fmla="*/ 195095 h 309508"/>
                <a:gd name="connsiteX213" fmla="*/ 105688 w 271498"/>
                <a:gd name="connsiteY213" fmla="*/ 189564 h 309508"/>
                <a:gd name="connsiteX214" fmla="*/ 98660 w 271498"/>
                <a:gd name="connsiteY214" fmla="*/ 172699 h 309508"/>
                <a:gd name="connsiteX215" fmla="*/ 94312 w 271498"/>
                <a:gd name="connsiteY215" fmla="*/ 169253 h 309508"/>
                <a:gd name="connsiteX216" fmla="*/ 80473 w 271498"/>
                <a:gd name="connsiteY216" fmla="*/ 169253 h 309508"/>
                <a:gd name="connsiteX217" fmla="*/ 78878 w 271498"/>
                <a:gd name="connsiteY217" fmla="*/ 167624 h 309508"/>
                <a:gd name="connsiteX218" fmla="*/ 78878 w 271498"/>
                <a:gd name="connsiteY218" fmla="*/ 151019 h 309508"/>
                <a:gd name="connsiteX219" fmla="*/ 80473 w 271498"/>
                <a:gd name="connsiteY219" fmla="*/ 149383 h 309508"/>
                <a:gd name="connsiteX220" fmla="*/ 94312 w 271498"/>
                <a:gd name="connsiteY220" fmla="*/ 149383 h 309508"/>
                <a:gd name="connsiteX221" fmla="*/ 98660 w 271498"/>
                <a:gd name="connsiteY221" fmla="*/ 145938 h 309508"/>
                <a:gd name="connsiteX222" fmla="*/ 105688 w 271498"/>
                <a:gd name="connsiteY222" fmla="*/ 129079 h 309508"/>
                <a:gd name="connsiteX223" fmla="*/ 105036 w 271498"/>
                <a:gd name="connsiteY223" fmla="*/ 123542 h 309508"/>
                <a:gd name="connsiteX224" fmla="*/ 95254 w 271498"/>
                <a:gd name="connsiteY224" fmla="*/ 113784 h 309508"/>
                <a:gd name="connsiteX225" fmla="*/ 95254 w 271498"/>
                <a:gd name="connsiteY225" fmla="*/ 111482 h 309508"/>
                <a:gd name="connsiteX226" fmla="*/ 106992 w 271498"/>
                <a:gd name="connsiteY226" fmla="*/ 99748 h 309508"/>
                <a:gd name="connsiteX227" fmla="*/ 109311 w 271498"/>
                <a:gd name="connsiteY227" fmla="*/ 99748 h 309508"/>
                <a:gd name="connsiteX228" fmla="*/ 119093 w 271498"/>
                <a:gd name="connsiteY228" fmla="*/ 109506 h 309508"/>
                <a:gd name="connsiteX229" fmla="*/ 124599 w 271498"/>
                <a:gd name="connsiteY229" fmla="*/ 110150 h 309508"/>
                <a:gd name="connsiteX230" fmla="*/ 141482 w 271498"/>
                <a:gd name="connsiteY230" fmla="*/ 103172 h 309508"/>
                <a:gd name="connsiteX231" fmla="*/ 144960 w 271498"/>
                <a:gd name="connsiteY231" fmla="*/ 98807 h 309508"/>
                <a:gd name="connsiteX232" fmla="*/ 144960 w 271498"/>
                <a:gd name="connsiteY232" fmla="*/ 85004 h 309508"/>
                <a:gd name="connsiteX233" fmla="*/ 146554 w 271498"/>
                <a:gd name="connsiteY233" fmla="*/ 83368 h 309508"/>
                <a:gd name="connsiteX234" fmla="*/ 163219 w 271498"/>
                <a:gd name="connsiteY234" fmla="*/ 83368 h 309508"/>
                <a:gd name="connsiteX235" fmla="*/ 164814 w 271498"/>
                <a:gd name="connsiteY235" fmla="*/ 85004 h 309508"/>
                <a:gd name="connsiteX236" fmla="*/ 164814 w 271498"/>
                <a:gd name="connsiteY236" fmla="*/ 98807 h 309508"/>
                <a:gd name="connsiteX237" fmla="*/ 168292 w 271498"/>
                <a:gd name="connsiteY237" fmla="*/ 103172 h 309508"/>
                <a:gd name="connsiteX238" fmla="*/ 185174 w 271498"/>
                <a:gd name="connsiteY238" fmla="*/ 110150 h 309508"/>
                <a:gd name="connsiteX239" fmla="*/ 190681 w 271498"/>
                <a:gd name="connsiteY239" fmla="*/ 109499 h 309508"/>
                <a:gd name="connsiteX240" fmla="*/ 200462 w 271498"/>
                <a:gd name="connsiteY240" fmla="*/ 99748 h 309508"/>
                <a:gd name="connsiteX241" fmla="*/ 202782 w 271498"/>
                <a:gd name="connsiteY241" fmla="*/ 99748 h 309508"/>
                <a:gd name="connsiteX242" fmla="*/ 214520 w 271498"/>
                <a:gd name="connsiteY242" fmla="*/ 111482 h 309508"/>
                <a:gd name="connsiteX243" fmla="*/ 214520 w 271498"/>
                <a:gd name="connsiteY243" fmla="*/ 113784 h 309508"/>
                <a:gd name="connsiteX244" fmla="*/ 204737 w 271498"/>
                <a:gd name="connsiteY244" fmla="*/ 123542 h 309508"/>
                <a:gd name="connsiteX245" fmla="*/ 204085 w 271498"/>
                <a:gd name="connsiteY245" fmla="*/ 129079 h 309508"/>
                <a:gd name="connsiteX246" fmla="*/ 211113 w 271498"/>
                <a:gd name="connsiteY246" fmla="*/ 145938 h 309508"/>
                <a:gd name="connsiteX247" fmla="*/ 215462 w 271498"/>
                <a:gd name="connsiteY247" fmla="*/ 149383 h 309508"/>
                <a:gd name="connsiteX248" fmla="*/ 229300 w 271498"/>
                <a:gd name="connsiteY248" fmla="*/ 149383 h 309508"/>
                <a:gd name="connsiteX249" fmla="*/ 230895 w 271498"/>
                <a:gd name="connsiteY249" fmla="*/ 151019 h 309508"/>
                <a:gd name="connsiteX250" fmla="*/ 230895 w 271498"/>
                <a:gd name="connsiteY250" fmla="*/ 167624 h 309508"/>
                <a:gd name="connsiteX251" fmla="*/ 229300 w 271498"/>
                <a:gd name="connsiteY251" fmla="*/ 169253 h 309508"/>
                <a:gd name="connsiteX252" fmla="*/ 215462 w 271498"/>
                <a:gd name="connsiteY252" fmla="*/ 169253 h 309508"/>
                <a:gd name="connsiteX253" fmla="*/ 211113 w 271498"/>
                <a:gd name="connsiteY253" fmla="*/ 172706 h 309508"/>
                <a:gd name="connsiteX254" fmla="*/ 204085 w 271498"/>
                <a:gd name="connsiteY254" fmla="*/ 189564 h 309508"/>
                <a:gd name="connsiteX255" fmla="*/ 204737 w 271498"/>
                <a:gd name="connsiteY255" fmla="*/ 195095 h 309508"/>
                <a:gd name="connsiteX256" fmla="*/ 214520 w 271498"/>
                <a:gd name="connsiteY256" fmla="*/ 204845 h 309508"/>
                <a:gd name="connsiteX257" fmla="*/ 214520 w 271498"/>
                <a:gd name="connsiteY257" fmla="*/ 207161 h 309508"/>
                <a:gd name="connsiteX258" fmla="*/ 210244 w 271498"/>
                <a:gd name="connsiteY258" fmla="*/ 211410 h 309508"/>
                <a:gd name="connsiteX259" fmla="*/ 206549 w 271498"/>
                <a:gd name="connsiteY259" fmla="*/ 214964 h 309508"/>
                <a:gd name="connsiteX260" fmla="*/ 206621 w 271498"/>
                <a:gd name="connsiteY260" fmla="*/ 215037 h 309508"/>
                <a:gd name="connsiteX261" fmla="*/ 258719 w 271498"/>
                <a:gd name="connsiteY261" fmla="*/ 262442 h 309508"/>
                <a:gd name="connsiteX262" fmla="*/ 235749 w 271498"/>
                <a:gd name="connsiteY262" fmla="*/ 262435 h 309508"/>
                <a:gd name="connsiteX263" fmla="*/ 235822 w 271498"/>
                <a:gd name="connsiteY263" fmla="*/ 239503 h 309508"/>
                <a:gd name="connsiteX264" fmla="*/ 258719 w 271498"/>
                <a:gd name="connsiteY264" fmla="*/ 239503 h 309508"/>
                <a:gd name="connsiteX265" fmla="*/ 258719 w 271498"/>
                <a:gd name="connsiteY265" fmla="*/ 262442 h 30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271498" h="309508">
                  <a:moveTo>
                    <a:pt x="264371" y="233879"/>
                  </a:moveTo>
                  <a:cubicBezTo>
                    <a:pt x="256038" y="225576"/>
                    <a:pt x="242922" y="224490"/>
                    <a:pt x="233286" y="231302"/>
                  </a:cubicBezTo>
                  <a:lnTo>
                    <a:pt x="218504" y="215891"/>
                  </a:lnTo>
                  <a:lnTo>
                    <a:pt x="220896" y="213510"/>
                  </a:lnTo>
                  <a:cubicBezTo>
                    <a:pt x="225026" y="209369"/>
                    <a:pt x="225026" y="202652"/>
                    <a:pt x="220896" y="198504"/>
                  </a:cubicBezTo>
                  <a:cubicBezTo>
                    <a:pt x="220896" y="198504"/>
                    <a:pt x="220896" y="198504"/>
                    <a:pt x="220896" y="198497"/>
                  </a:cubicBezTo>
                  <a:lnTo>
                    <a:pt x="213578" y="191186"/>
                  </a:lnTo>
                  <a:lnTo>
                    <a:pt x="213578" y="191063"/>
                  </a:lnTo>
                  <a:cubicBezTo>
                    <a:pt x="215823" y="187024"/>
                    <a:pt x="217562" y="182767"/>
                    <a:pt x="218867" y="178359"/>
                  </a:cubicBezTo>
                  <a:lnTo>
                    <a:pt x="218939" y="178229"/>
                  </a:lnTo>
                  <a:lnTo>
                    <a:pt x="229300" y="178229"/>
                  </a:lnTo>
                  <a:cubicBezTo>
                    <a:pt x="235170" y="178222"/>
                    <a:pt x="239880" y="173480"/>
                    <a:pt x="239880" y="167624"/>
                  </a:cubicBezTo>
                  <a:lnTo>
                    <a:pt x="239880" y="151019"/>
                  </a:lnTo>
                  <a:cubicBezTo>
                    <a:pt x="239880" y="145163"/>
                    <a:pt x="235170" y="140415"/>
                    <a:pt x="229300" y="140407"/>
                  </a:cubicBezTo>
                  <a:lnTo>
                    <a:pt x="218939" y="140407"/>
                  </a:lnTo>
                  <a:lnTo>
                    <a:pt x="218867" y="140270"/>
                  </a:lnTo>
                  <a:cubicBezTo>
                    <a:pt x="217562" y="135869"/>
                    <a:pt x="215823" y="131613"/>
                    <a:pt x="213578" y="127573"/>
                  </a:cubicBezTo>
                  <a:lnTo>
                    <a:pt x="213578" y="127458"/>
                  </a:lnTo>
                  <a:lnTo>
                    <a:pt x="213650" y="127364"/>
                  </a:lnTo>
                  <a:lnTo>
                    <a:pt x="220896" y="120139"/>
                  </a:lnTo>
                  <a:cubicBezTo>
                    <a:pt x="221258" y="119720"/>
                    <a:pt x="221620" y="119264"/>
                    <a:pt x="221982" y="118786"/>
                  </a:cubicBezTo>
                  <a:cubicBezTo>
                    <a:pt x="222127" y="118590"/>
                    <a:pt x="222272" y="118395"/>
                    <a:pt x="222345" y="118192"/>
                  </a:cubicBezTo>
                  <a:cubicBezTo>
                    <a:pt x="222997" y="117179"/>
                    <a:pt x="223432" y="116079"/>
                    <a:pt x="223722" y="114913"/>
                  </a:cubicBezTo>
                  <a:cubicBezTo>
                    <a:pt x="223722" y="114776"/>
                    <a:pt x="223794" y="114638"/>
                    <a:pt x="223794" y="114501"/>
                  </a:cubicBezTo>
                  <a:cubicBezTo>
                    <a:pt x="224011" y="113270"/>
                    <a:pt x="224011" y="111996"/>
                    <a:pt x="223794" y="110766"/>
                  </a:cubicBezTo>
                  <a:cubicBezTo>
                    <a:pt x="223794" y="110628"/>
                    <a:pt x="223722" y="110490"/>
                    <a:pt x="223722" y="110353"/>
                  </a:cubicBezTo>
                  <a:cubicBezTo>
                    <a:pt x="223432" y="109188"/>
                    <a:pt x="222997" y="108087"/>
                    <a:pt x="222345" y="107074"/>
                  </a:cubicBezTo>
                  <a:cubicBezTo>
                    <a:pt x="222272" y="106878"/>
                    <a:pt x="222127" y="106676"/>
                    <a:pt x="221982" y="106480"/>
                  </a:cubicBezTo>
                  <a:cubicBezTo>
                    <a:pt x="221620" y="106003"/>
                    <a:pt x="221258" y="105554"/>
                    <a:pt x="220896" y="105134"/>
                  </a:cubicBezTo>
                  <a:lnTo>
                    <a:pt x="215968" y="100212"/>
                  </a:lnTo>
                  <a:lnTo>
                    <a:pt x="233286" y="82152"/>
                  </a:lnTo>
                  <a:cubicBezTo>
                    <a:pt x="242850" y="89014"/>
                    <a:pt x="256038" y="87921"/>
                    <a:pt x="264371" y="79575"/>
                  </a:cubicBezTo>
                  <a:lnTo>
                    <a:pt x="264371" y="79575"/>
                  </a:lnTo>
                  <a:cubicBezTo>
                    <a:pt x="273862" y="70157"/>
                    <a:pt x="273862" y="54848"/>
                    <a:pt x="264443" y="45380"/>
                  </a:cubicBezTo>
                  <a:cubicBezTo>
                    <a:pt x="255023" y="35904"/>
                    <a:pt x="239735" y="35861"/>
                    <a:pt x="230242" y="45271"/>
                  </a:cubicBezTo>
                  <a:cubicBezTo>
                    <a:pt x="221838" y="53639"/>
                    <a:pt x="220678" y="66885"/>
                    <a:pt x="227634" y="76527"/>
                  </a:cubicBezTo>
                  <a:lnTo>
                    <a:pt x="210317" y="94573"/>
                  </a:lnTo>
                  <a:lnTo>
                    <a:pt x="209158" y="93393"/>
                  </a:lnTo>
                  <a:cubicBezTo>
                    <a:pt x="204955" y="89267"/>
                    <a:pt x="198289" y="89267"/>
                    <a:pt x="194086" y="93393"/>
                  </a:cubicBezTo>
                  <a:lnTo>
                    <a:pt x="186768" y="100718"/>
                  </a:lnTo>
                  <a:lnTo>
                    <a:pt x="186623" y="100653"/>
                  </a:lnTo>
                  <a:cubicBezTo>
                    <a:pt x="182638" y="98467"/>
                    <a:pt x="178363" y="96701"/>
                    <a:pt x="173943" y="95391"/>
                  </a:cubicBezTo>
                  <a:lnTo>
                    <a:pt x="173799" y="95347"/>
                  </a:lnTo>
                  <a:lnTo>
                    <a:pt x="173799" y="85004"/>
                  </a:lnTo>
                  <a:cubicBezTo>
                    <a:pt x="173799" y="79140"/>
                    <a:pt x="169016" y="74392"/>
                    <a:pt x="163219" y="74392"/>
                  </a:cubicBezTo>
                  <a:lnTo>
                    <a:pt x="158872" y="74392"/>
                  </a:lnTo>
                  <a:lnTo>
                    <a:pt x="158872" y="48029"/>
                  </a:lnTo>
                  <a:cubicBezTo>
                    <a:pt x="172060" y="45836"/>
                    <a:pt x="180972" y="33371"/>
                    <a:pt x="178725" y="20204"/>
                  </a:cubicBezTo>
                  <a:cubicBezTo>
                    <a:pt x="176552" y="7030"/>
                    <a:pt x="164089" y="-1866"/>
                    <a:pt x="150902" y="334"/>
                  </a:cubicBezTo>
                  <a:cubicBezTo>
                    <a:pt x="137714" y="2527"/>
                    <a:pt x="128802" y="14992"/>
                    <a:pt x="130976" y="28159"/>
                  </a:cubicBezTo>
                  <a:cubicBezTo>
                    <a:pt x="132715" y="38351"/>
                    <a:pt x="140685" y="46328"/>
                    <a:pt x="150902" y="48029"/>
                  </a:cubicBezTo>
                  <a:lnTo>
                    <a:pt x="150902" y="74392"/>
                  </a:lnTo>
                  <a:lnTo>
                    <a:pt x="146554" y="74392"/>
                  </a:lnTo>
                  <a:cubicBezTo>
                    <a:pt x="140685" y="74392"/>
                    <a:pt x="135975" y="79140"/>
                    <a:pt x="135975" y="85004"/>
                  </a:cubicBezTo>
                  <a:lnTo>
                    <a:pt x="135975" y="95347"/>
                  </a:lnTo>
                  <a:lnTo>
                    <a:pt x="135831" y="95391"/>
                  </a:lnTo>
                  <a:cubicBezTo>
                    <a:pt x="131410" y="96701"/>
                    <a:pt x="127135" y="98460"/>
                    <a:pt x="123078" y="100653"/>
                  </a:cubicBezTo>
                  <a:lnTo>
                    <a:pt x="123006" y="100718"/>
                  </a:lnTo>
                  <a:lnTo>
                    <a:pt x="122861" y="100617"/>
                  </a:lnTo>
                  <a:lnTo>
                    <a:pt x="115687" y="93393"/>
                  </a:lnTo>
                  <a:cubicBezTo>
                    <a:pt x="111484" y="89267"/>
                    <a:pt x="104819" y="89267"/>
                    <a:pt x="100616" y="93393"/>
                  </a:cubicBezTo>
                  <a:lnTo>
                    <a:pt x="97935" y="96064"/>
                  </a:lnTo>
                  <a:lnTo>
                    <a:pt x="78589" y="79082"/>
                  </a:lnTo>
                  <a:cubicBezTo>
                    <a:pt x="83733" y="69701"/>
                    <a:pt x="82139" y="58040"/>
                    <a:pt x="74531" y="50439"/>
                  </a:cubicBezTo>
                  <a:cubicBezTo>
                    <a:pt x="64967" y="41312"/>
                    <a:pt x="49895" y="41312"/>
                    <a:pt x="40331" y="50439"/>
                  </a:cubicBezTo>
                  <a:cubicBezTo>
                    <a:pt x="30839" y="59886"/>
                    <a:pt x="30911" y="75195"/>
                    <a:pt x="40331" y="84634"/>
                  </a:cubicBezTo>
                  <a:cubicBezTo>
                    <a:pt x="44896" y="89166"/>
                    <a:pt x="51055" y="91714"/>
                    <a:pt x="57431" y="91714"/>
                  </a:cubicBezTo>
                  <a:cubicBezTo>
                    <a:pt x="63445" y="91706"/>
                    <a:pt x="69242" y="89441"/>
                    <a:pt x="73662" y="85358"/>
                  </a:cubicBezTo>
                  <a:lnTo>
                    <a:pt x="92284" y="101703"/>
                  </a:lnTo>
                  <a:lnTo>
                    <a:pt x="88877" y="105134"/>
                  </a:lnTo>
                  <a:cubicBezTo>
                    <a:pt x="88516" y="105554"/>
                    <a:pt x="88081" y="106003"/>
                    <a:pt x="87791" y="106480"/>
                  </a:cubicBezTo>
                  <a:cubicBezTo>
                    <a:pt x="87646" y="106676"/>
                    <a:pt x="87501" y="106878"/>
                    <a:pt x="87356" y="107081"/>
                  </a:cubicBezTo>
                  <a:cubicBezTo>
                    <a:pt x="86777" y="108087"/>
                    <a:pt x="86269" y="109195"/>
                    <a:pt x="86052" y="110353"/>
                  </a:cubicBezTo>
                  <a:cubicBezTo>
                    <a:pt x="85980" y="110490"/>
                    <a:pt x="85980" y="110628"/>
                    <a:pt x="85980" y="110766"/>
                  </a:cubicBezTo>
                  <a:cubicBezTo>
                    <a:pt x="85690" y="111996"/>
                    <a:pt x="85690" y="113270"/>
                    <a:pt x="85980" y="114501"/>
                  </a:cubicBezTo>
                  <a:cubicBezTo>
                    <a:pt x="85980" y="114638"/>
                    <a:pt x="85980" y="114776"/>
                    <a:pt x="86052" y="114913"/>
                  </a:cubicBezTo>
                  <a:cubicBezTo>
                    <a:pt x="86269" y="116071"/>
                    <a:pt x="86777" y="117179"/>
                    <a:pt x="87356" y="118185"/>
                  </a:cubicBezTo>
                  <a:cubicBezTo>
                    <a:pt x="87501" y="118395"/>
                    <a:pt x="87646" y="118590"/>
                    <a:pt x="87791" y="118793"/>
                  </a:cubicBezTo>
                  <a:cubicBezTo>
                    <a:pt x="88081" y="119271"/>
                    <a:pt x="88516" y="119720"/>
                    <a:pt x="88877" y="120139"/>
                  </a:cubicBezTo>
                  <a:lnTo>
                    <a:pt x="96196" y="127458"/>
                  </a:lnTo>
                  <a:lnTo>
                    <a:pt x="96123" y="127573"/>
                  </a:lnTo>
                  <a:cubicBezTo>
                    <a:pt x="93950" y="131620"/>
                    <a:pt x="92211" y="135869"/>
                    <a:pt x="90907" y="140270"/>
                  </a:cubicBezTo>
                  <a:lnTo>
                    <a:pt x="90834" y="140407"/>
                  </a:lnTo>
                  <a:lnTo>
                    <a:pt x="80473" y="140407"/>
                  </a:lnTo>
                  <a:cubicBezTo>
                    <a:pt x="74604" y="140415"/>
                    <a:pt x="69894" y="145156"/>
                    <a:pt x="69821" y="151019"/>
                  </a:cubicBezTo>
                  <a:lnTo>
                    <a:pt x="69821" y="155333"/>
                  </a:lnTo>
                  <a:lnTo>
                    <a:pt x="47432" y="155333"/>
                  </a:lnTo>
                  <a:cubicBezTo>
                    <a:pt x="43809" y="142514"/>
                    <a:pt x="30405" y="135073"/>
                    <a:pt x="17579" y="138721"/>
                  </a:cubicBezTo>
                  <a:cubicBezTo>
                    <a:pt x="4754" y="142369"/>
                    <a:pt x="-2708" y="155724"/>
                    <a:pt x="915" y="168544"/>
                  </a:cubicBezTo>
                  <a:cubicBezTo>
                    <a:pt x="4609" y="181370"/>
                    <a:pt x="17942" y="188812"/>
                    <a:pt x="30767" y="185163"/>
                  </a:cubicBezTo>
                  <a:cubicBezTo>
                    <a:pt x="40694" y="182348"/>
                    <a:pt x="47722" y="173567"/>
                    <a:pt x="48301" y="163296"/>
                  </a:cubicBezTo>
                  <a:lnTo>
                    <a:pt x="69821" y="163296"/>
                  </a:lnTo>
                  <a:lnTo>
                    <a:pt x="69821" y="167624"/>
                  </a:lnTo>
                  <a:cubicBezTo>
                    <a:pt x="69894" y="173480"/>
                    <a:pt x="74604" y="178222"/>
                    <a:pt x="80473" y="178229"/>
                  </a:cubicBezTo>
                  <a:lnTo>
                    <a:pt x="90834" y="178229"/>
                  </a:lnTo>
                  <a:lnTo>
                    <a:pt x="90907" y="178359"/>
                  </a:lnTo>
                  <a:cubicBezTo>
                    <a:pt x="92211" y="182767"/>
                    <a:pt x="93950" y="187024"/>
                    <a:pt x="96123" y="191063"/>
                  </a:cubicBezTo>
                  <a:lnTo>
                    <a:pt x="96196" y="191186"/>
                  </a:lnTo>
                  <a:lnTo>
                    <a:pt x="96123" y="191273"/>
                  </a:lnTo>
                  <a:lnTo>
                    <a:pt x="88877" y="198497"/>
                  </a:lnTo>
                  <a:cubicBezTo>
                    <a:pt x="84748" y="202644"/>
                    <a:pt x="84748" y="209362"/>
                    <a:pt x="88877" y="213510"/>
                  </a:cubicBezTo>
                  <a:lnTo>
                    <a:pt x="89530" y="214168"/>
                  </a:lnTo>
                  <a:lnTo>
                    <a:pt x="73662" y="228095"/>
                  </a:lnTo>
                  <a:cubicBezTo>
                    <a:pt x="64025" y="219706"/>
                    <a:pt x="49606" y="220024"/>
                    <a:pt x="40331" y="228819"/>
                  </a:cubicBezTo>
                  <a:cubicBezTo>
                    <a:pt x="30839" y="238215"/>
                    <a:pt x="30767" y="253524"/>
                    <a:pt x="40186" y="263007"/>
                  </a:cubicBezTo>
                  <a:cubicBezTo>
                    <a:pt x="49606" y="272497"/>
                    <a:pt x="64894" y="272569"/>
                    <a:pt x="74386" y="263166"/>
                  </a:cubicBezTo>
                  <a:cubicBezTo>
                    <a:pt x="82067" y="255580"/>
                    <a:pt x="83806" y="243825"/>
                    <a:pt x="78589" y="234364"/>
                  </a:cubicBezTo>
                  <a:lnTo>
                    <a:pt x="95181" y="219814"/>
                  </a:lnTo>
                  <a:lnTo>
                    <a:pt x="100616" y="225243"/>
                  </a:lnTo>
                  <a:cubicBezTo>
                    <a:pt x="101051" y="225649"/>
                    <a:pt x="101485" y="226018"/>
                    <a:pt x="101993" y="226351"/>
                  </a:cubicBezTo>
                  <a:cubicBezTo>
                    <a:pt x="102210" y="226488"/>
                    <a:pt x="102355" y="226619"/>
                    <a:pt x="102572" y="226742"/>
                  </a:cubicBezTo>
                  <a:cubicBezTo>
                    <a:pt x="103587" y="227379"/>
                    <a:pt x="104746" y="227827"/>
                    <a:pt x="105906" y="228088"/>
                  </a:cubicBezTo>
                  <a:cubicBezTo>
                    <a:pt x="105978" y="228117"/>
                    <a:pt x="106122" y="228139"/>
                    <a:pt x="106268" y="228160"/>
                  </a:cubicBezTo>
                  <a:cubicBezTo>
                    <a:pt x="107500" y="228407"/>
                    <a:pt x="108803" y="228407"/>
                    <a:pt x="110035" y="228160"/>
                  </a:cubicBezTo>
                  <a:cubicBezTo>
                    <a:pt x="110181" y="228139"/>
                    <a:pt x="110326" y="228117"/>
                    <a:pt x="110398" y="228088"/>
                  </a:cubicBezTo>
                  <a:cubicBezTo>
                    <a:pt x="111557" y="227827"/>
                    <a:pt x="112716" y="227379"/>
                    <a:pt x="113731" y="226742"/>
                  </a:cubicBezTo>
                  <a:cubicBezTo>
                    <a:pt x="113948" y="226619"/>
                    <a:pt x="114093" y="226488"/>
                    <a:pt x="114310" y="226351"/>
                  </a:cubicBezTo>
                  <a:cubicBezTo>
                    <a:pt x="114818" y="226018"/>
                    <a:pt x="115252" y="225649"/>
                    <a:pt x="115687" y="225243"/>
                  </a:cubicBezTo>
                  <a:lnTo>
                    <a:pt x="123006" y="217925"/>
                  </a:lnTo>
                  <a:lnTo>
                    <a:pt x="123078" y="217990"/>
                  </a:lnTo>
                  <a:cubicBezTo>
                    <a:pt x="127135" y="220176"/>
                    <a:pt x="131410" y="221942"/>
                    <a:pt x="135831" y="223245"/>
                  </a:cubicBezTo>
                  <a:lnTo>
                    <a:pt x="135975" y="223289"/>
                  </a:lnTo>
                  <a:lnTo>
                    <a:pt x="135975" y="233640"/>
                  </a:lnTo>
                  <a:cubicBezTo>
                    <a:pt x="135975" y="239496"/>
                    <a:pt x="140685" y="244245"/>
                    <a:pt x="146554" y="244252"/>
                  </a:cubicBezTo>
                  <a:lnTo>
                    <a:pt x="150902" y="244252"/>
                  </a:lnTo>
                  <a:lnTo>
                    <a:pt x="150902" y="261472"/>
                  </a:lnTo>
                  <a:cubicBezTo>
                    <a:pt x="137714" y="263673"/>
                    <a:pt x="128802" y="276130"/>
                    <a:pt x="130976" y="289304"/>
                  </a:cubicBezTo>
                  <a:cubicBezTo>
                    <a:pt x="133222" y="302479"/>
                    <a:pt x="145685" y="311375"/>
                    <a:pt x="158872" y="309174"/>
                  </a:cubicBezTo>
                  <a:cubicBezTo>
                    <a:pt x="172060" y="306974"/>
                    <a:pt x="180972" y="294516"/>
                    <a:pt x="178725" y="281342"/>
                  </a:cubicBezTo>
                  <a:cubicBezTo>
                    <a:pt x="177059" y="271157"/>
                    <a:pt x="169089" y="263173"/>
                    <a:pt x="158872" y="261472"/>
                  </a:cubicBezTo>
                  <a:lnTo>
                    <a:pt x="158872" y="244252"/>
                  </a:lnTo>
                  <a:lnTo>
                    <a:pt x="163219" y="244252"/>
                  </a:lnTo>
                  <a:cubicBezTo>
                    <a:pt x="169016" y="244245"/>
                    <a:pt x="173799" y="239496"/>
                    <a:pt x="173799" y="233640"/>
                  </a:cubicBezTo>
                  <a:lnTo>
                    <a:pt x="173799" y="223289"/>
                  </a:lnTo>
                  <a:lnTo>
                    <a:pt x="173943" y="223245"/>
                  </a:lnTo>
                  <a:cubicBezTo>
                    <a:pt x="178363" y="221942"/>
                    <a:pt x="182638" y="220176"/>
                    <a:pt x="186623" y="217990"/>
                  </a:cubicBezTo>
                  <a:lnTo>
                    <a:pt x="186768" y="217925"/>
                  </a:lnTo>
                  <a:lnTo>
                    <a:pt x="186840" y="218026"/>
                  </a:lnTo>
                  <a:lnTo>
                    <a:pt x="194086" y="225243"/>
                  </a:lnTo>
                  <a:cubicBezTo>
                    <a:pt x="194521" y="225649"/>
                    <a:pt x="194956" y="226018"/>
                    <a:pt x="195463" y="226351"/>
                  </a:cubicBezTo>
                  <a:cubicBezTo>
                    <a:pt x="195680" y="226488"/>
                    <a:pt x="195825" y="226619"/>
                    <a:pt x="196043" y="226742"/>
                  </a:cubicBezTo>
                  <a:cubicBezTo>
                    <a:pt x="197057" y="227379"/>
                    <a:pt x="198144" y="227827"/>
                    <a:pt x="199375" y="228088"/>
                  </a:cubicBezTo>
                  <a:cubicBezTo>
                    <a:pt x="199448" y="228117"/>
                    <a:pt x="199593" y="228131"/>
                    <a:pt x="199738" y="228160"/>
                  </a:cubicBezTo>
                  <a:cubicBezTo>
                    <a:pt x="200970" y="228407"/>
                    <a:pt x="202274" y="228407"/>
                    <a:pt x="203506" y="228160"/>
                  </a:cubicBezTo>
                  <a:cubicBezTo>
                    <a:pt x="203651" y="228131"/>
                    <a:pt x="203724" y="228117"/>
                    <a:pt x="203868" y="228088"/>
                  </a:cubicBezTo>
                  <a:cubicBezTo>
                    <a:pt x="205027" y="227827"/>
                    <a:pt x="206187" y="227379"/>
                    <a:pt x="207201" y="226742"/>
                  </a:cubicBezTo>
                  <a:cubicBezTo>
                    <a:pt x="207346" y="226619"/>
                    <a:pt x="207563" y="226488"/>
                    <a:pt x="207781" y="226344"/>
                  </a:cubicBezTo>
                  <a:cubicBezTo>
                    <a:pt x="208288" y="226018"/>
                    <a:pt x="208723" y="225649"/>
                    <a:pt x="209158" y="225243"/>
                  </a:cubicBezTo>
                  <a:lnTo>
                    <a:pt x="212853" y="221523"/>
                  </a:lnTo>
                  <a:lnTo>
                    <a:pt x="227634" y="236919"/>
                  </a:lnTo>
                  <a:cubicBezTo>
                    <a:pt x="219881" y="247762"/>
                    <a:pt x="222345" y="262848"/>
                    <a:pt x="233213" y="270607"/>
                  </a:cubicBezTo>
                  <a:cubicBezTo>
                    <a:pt x="244082" y="278367"/>
                    <a:pt x="259153" y="275870"/>
                    <a:pt x="266979" y="265026"/>
                  </a:cubicBezTo>
                  <a:cubicBezTo>
                    <a:pt x="273862" y="255414"/>
                    <a:pt x="272775" y="242225"/>
                    <a:pt x="264371" y="233879"/>
                  </a:cubicBezTo>
                  <a:close/>
                  <a:moveTo>
                    <a:pt x="235749" y="51004"/>
                  </a:moveTo>
                  <a:cubicBezTo>
                    <a:pt x="242126" y="44670"/>
                    <a:pt x="252415" y="44670"/>
                    <a:pt x="258719" y="51004"/>
                  </a:cubicBezTo>
                  <a:cubicBezTo>
                    <a:pt x="265095" y="57338"/>
                    <a:pt x="265095" y="67609"/>
                    <a:pt x="258719" y="73943"/>
                  </a:cubicBezTo>
                  <a:cubicBezTo>
                    <a:pt x="252415" y="80284"/>
                    <a:pt x="242126" y="80284"/>
                    <a:pt x="235749" y="73950"/>
                  </a:cubicBezTo>
                  <a:cubicBezTo>
                    <a:pt x="235749" y="73943"/>
                    <a:pt x="235749" y="73943"/>
                    <a:pt x="235749" y="73943"/>
                  </a:cubicBezTo>
                  <a:cubicBezTo>
                    <a:pt x="229445" y="67638"/>
                    <a:pt x="229373" y="57388"/>
                    <a:pt x="235677" y="51055"/>
                  </a:cubicBezTo>
                  <a:cubicBezTo>
                    <a:pt x="235749" y="51040"/>
                    <a:pt x="235749" y="51026"/>
                    <a:pt x="235749" y="51004"/>
                  </a:cubicBezTo>
                  <a:close/>
                  <a:moveTo>
                    <a:pt x="138656" y="24250"/>
                  </a:moveTo>
                  <a:cubicBezTo>
                    <a:pt x="138656" y="15296"/>
                    <a:pt x="145902" y="8036"/>
                    <a:pt x="154887" y="8036"/>
                  </a:cubicBezTo>
                  <a:cubicBezTo>
                    <a:pt x="163872" y="8036"/>
                    <a:pt x="171118" y="15296"/>
                    <a:pt x="171118" y="24258"/>
                  </a:cubicBezTo>
                  <a:cubicBezTo>
                    <a:pt x="171118" y="33212"/>
                    <a:pt x="163872" y="40472"/>
                    <a:pt x="154887" y="40472"/>
                  </a:cubicBezTo>
                  <a:cubicBezTo>
                    <a:pt x="145902" y="40465"/>
                    <a:pt x="138656" y="33204"/>
                    <a:pt x="138656" y="24250"/>
                  </a:cubicBezTo>
                  <a:close/>
                  <a:moveTo>
                    <a:pt x="68952" y="79003"/>
                  </a:moveTo>
                  <a:cubicBezTo>
                    <a:pt x="62504" y="85134"/>
                    <a:pt x="52359" y="85134"/>
                    <a:pt x="45983" y="79003"/>
                  </a:cubicBezTo>
                  <a:cubicBezTo>
                    <a:pt x="39607" y="72676"/>
                    <a:pt x="39607" y="62405"/>
                    <a:pt x="45983" y="56071"/>
                  </a:cubicBezTo>
                  <a:cubicBezTo>
                    <a:pt x="52287" y="49730"/>
                    <a:pt x="62575" y="49730"/>
                    <a:pt x="68952" y="56064"/>
                  </a:cubicBezTo>
                  <a:cubicBezTo>
                    <a:pt x="75255" y="62398"/>
                    <a:pt x="75255" y="72669"/>
                    <a:pt x="68952" y="79003"/>
                  </a:cubicBezTo>
                  <a:cubicBezTo>
                    <a:pt x="68952" y="79003"/>
                    <a:pt x="68952" y="79003"/>
                    <a:pt x="68952" y="79003"/>
                  </a:cubicBezTo>
                  <a:close/>
                  <a:moveTo>
                    <a:pt x="24246" y="178128"/>
                  </a:moveTo>
                  <a:cubicBezTo>
                    <a:pt x="15261" y="178128"/>
                    <a:pt x="8015" y="170867"/>
                    <a:pt x="8015" y="161906"/>
                  </a:cubicBezTo>
                  <a:cubicBezTo>
                    <a:pt x="8015" y="152952"/>
                    <a:pt x="15261" y="145684"/>
                    <a:pt x="24246" y="145684"/>
                  </a:cubicBezTo>
                  <a:cubicBezTo>
                    <a:pt x="33231" y="145684"/>
                    <a:pt x="40476" y="152952"/>
                    <a:pt x="40476" y="161906"/>
                  </a:cubicBezTo>
                  <a:cubicBezTo>
                    <a:pt x="40476" y="161906"/>
                    <a:pt x="40476" y="161906"/>
                    <a:pt x="40476" y="161913"/>
                  </a:cubicBezTo>
                  <a:cubicBezTo>
                    <a:pt x="40476" y="170860"/>
                    <a:pt x="33231" y="178120"/>
                    <a:pt x="24246" y="178128"/>
                  </a:cubicBezTo>
                  <a:close/>
                  <a:moveTo>
                    <a:pt x="68952" y="257382"/>
                  </a:moveTo>
                  <a:cubicBezTo>
                    <a:pt x="62504" y="263513"/>
                    <a:pt x="52359" y="263513"/>
                    <a:pt x="45983" y="257382"/>
                  </a:cubicBezTo>
                  <a:cubicBezTo>
                    <a:pt x="39607" y="251049"/>
                    <a:pt x="39607" y="240777"/>
                    <a:pt x="45983" y="234443"/>
                  </a:cubicBezTo>
                  <a:cubicBezTo>
                    <a:pt x="52287" y="228110"/>
                    <a:pt x="62575" y="228110"/>
                    <a:pt x="68952" y="234443"/>
                  </a:cubicBezTo>
                  <a:cubicBezTo>
                    <a:pt x="75255" y="240777"/>
                    <a:pt x="75255" y="251041"/>
                    <a:pt x="68952" y="257382"/>
                  </a:cubicBezTo>
                  <a:cubicBezTo>
                    <a:pt x="68952" y="257382"/>
                    <a:pt x="68952" y="257382"/>
                    <a:pt x="68952" y="257382"/>
                  </a:cubicBezTo>
                  <a:close/>
                  <a:moveTo>
                    <a:pt x="171118" y="285251"/>
                  </a:moveTo>
                  <a:cubicBezTo>
                    <a:pt x="171118" y="294205"/>
                    <a:pt x="163872" y="301472"/>
                    <a:pt x="154887" y="301472"/>
                  </a:cubicBezTo>
                  <a:cubicBezTo>
                    <a:pt x="145902" y="301472"/>
                    <a:pt x="138656" y="294212"/>
                    <a:pt x="138656" y="285258"/>
                  </a:cubicBezTo>
                  <a:cubicBezTo>
                    <a:pt x="138656" y="276297"/>
                    <a:pt x="145902" y="269036"/>
                    <a:pt x="154887" y="269029"/>
                  </a:cubicBezTo>
                  <a:cubicBezTo>
                    <a:pt x="154887" y="269029"/>
                    <a:pt x="154887" y="269029"/>
                    <a:pt x="154887" y="269029"/>
                  </a:cubicBezTo>
                  <a:cubicBezTo>
                    <a:pt x="163872" y="269044"/>
                    <a:pt x="171118" y="276297"/>
                    <a:pt x="171118" y="285251"/>
                  </a:cubicBezTo>
                  <a:close/>
                  <a:moveTo>
                    <a:pt x="202782" y="218895"/>
                  </a:moveTo>
                  <a:cubicBezTo>
                    <a:pt x="202129" y="219532"/>
                    <a:pt x="201114" y="219532"/>
                    <a:pt x="200462" y="218895"/>
                  </a:cubicBezTo>
                  <a:lnTo>
                    <a:pt x="190898" y="209326"/>
                  </a:lnTo>
                  <a:cubicBezTo>
                    <a:pt x="189521" y="207791"/>
                    <a:pt x="187348" y="207364"/>
                    <a:pt x="185537" y="208291"/>
                  </a:cubicBezTo>
                  <a:cubicBezTo>
                    <a:pt x="185392" y="208349"/>
                    <a:pt x="185246" y="208414"/>
                    <a:pt x="185174" y="208486"/>
                  </a:cubicBezTo>
                  <a:cubicBezTo>
                    <a:pt x="179957" y="211700"/>
                    <a:pt x="174233" y="214052"/>
                    <a:pt x="168292" y="215464"/>
                  </a:cubicBezTo>
                  <a:cubicBezTo>
                    <a:pt x="166263" y="215942"/>
                    <a:pt x="164814" y="217751"/>
                    <a:pt x="164814" y="219836"/>
                  </a:cubicBezTo>
                  <a:lnTo>
                    <a:pt x="164814" y="233640"/>
                  </a:lnTo>
                  <a:cubicBezTo>
                    <a:pt x="164814" y="234538"/>
                    <a:pt x="164089" y="235269"/>
                    <a:pt x="163219" y="235269"/>
                  </a:cubicBezTo>
                  <a:lnTo>
                    <a:pt x="146554" y="235269"/>
                  </a:lnTo>
                  <a:cubicBezTo>
                    <a:pt x="145685" y="235269"/>
                    <a:pt x="144960" y="234538"/>
                    <a:pt x="144960" y="233640"/>
                  </a:cubicBezTo>
                  <a:lnTo>
                    <a:pt x="144960" y="219836"/>
                  </a:lnTo>
                  <a:cubicBezTo>
                    <a:pt x="144960" y="217751"/>
                    <a:pt x="143511" y="215942"/>
                    <a:pt x="141482" y="215464"/>
                  </a:cubicBezTo>
                  <a:cubicBezTo>
                    <a:pt x="135541" y="214052"/>
                    <a:pt x="129816" y="211700"/>
                    <a:pt x="124599" y="208493"/>
                  </a:cubicBezTo>
                  <a:cubicBezTo>
                    <a:pt x="124527" y="208421"/>
                    <a:pt x="124382" y="208349"/>
                    <a:pt x="124237" y="208291"/>
                  </a:cubicBezTo>
                  <a:cubicBezTo>
                    <a:pt x="122425" y="207371"/>
                    <a:pt x="120180" y="207806"/>
                    <a:pt x="118875" y="209347"/>
                  </a:cubicBezTo>
                  <a:lnTo>
                    <a:pt x="109311" y="218895"/>
                  </a:lnTo>
                  <a:cubicBezTo>
                    <a:pt x="108659" y="219532"/>
                    <a:pt x="107645" y="219532"/>
                    <a:pt x="106992" y="218895"/>
                  </a:cubicBezTo>
                  <a:lnTo>
                    <a:pt x="98225" y="210115"/>
                  </a:lnTo>
                  <a:lnTo>
                    <a:pt x="96486" y="208117"/>
                  </a:lnTo>
                  <a:lnTo>
                    <a:pt x="96341" y="208233"/>
                  </a:lnTo>
                  <a:lnTo>
                    <a:pt x="95254" y="207154"/>
                  </a:lnTo>
                  <a:cubicBezTo>
                    <a:pt x="94602" y="206510"/>
                    <a:pt x="94602" y="205482"/>
                    <a:pt x="95254" y="204845"/>
                  </a:cubicBezTo>
                  <a:lnTo>
                    <a:pt x="105036" y="195095"/>
                  </a:lnTo>
                  <a:cubicBezTo>
                    <a:pt x="106485" y="193625"/>
                    <a:pt x="106775" y="191331"/>
                    <a:pt x="105688" y="189564"/>
                  </a:cubicBezTo>
                  <a:cubicBezTo>
                    <a:pt x="102427" y="184353"/>
                    <a:pt x="100109" y="178656"/>
                    <a:pt x="98660" y="172699"/>
                  </a:cubicBezTo>
                  <a:cubicBezTo>
                    <a:pt x="98225" y="170672"/>
                    <a:pt x="96413" y="169246"/>
                    <a:pt x="94312" y="169253"/>
                  </a:cubicBezTo>
                  <a:lnTo>
                    <a:pt x="80473" y="169253"/>
                  </a:lnTo>
                  <a:cubicBezTo>
                    <a:pt x="79604" y="169253"/>
                    <a:pt x="78878" y="168522"/>
                    <a:pt x="78878" y="167624"/>
                  </a:cubicBezTo>
                  <a:lnTo>
                    <a:pt x="78878" y="151019"/>
                  </a:lnTo>
                  <a:cubicBezTo>
                    <a:pt x="78878" y="150114"/>
                    <a:pt x="79604" y="149390"/>
                    <a:pt x="80473" y="149383"/>
                  </a:cubicBezTo>
                  <a:lnTo>
                    <a:pt x="94312" y="149383"/>
                  </a:lnTo>
                  <a:cubicBezTo>
                    <a:pt x="96413" y="149390"/>
                    <a:pt x="98225" y="147964"/>
                    <a:pt x="98660" y="145938"/>
                  </a:cubicBezTo>
                  <a:cubicBezTo>
                    <a:pt x="100109" y="139980"/>
                    <a:pt x="102427" y="134291"/>
                    <a:pt x="105688" y="129079"/>
                  </a:cubicBezTo>
                  <a:cubicBezTo>
                    <a:pt x="106775" y="127306"/>
                    <a:pt x="106485" y="125018"/>
                    <a:pt x="105036" y="123542"/>
                  </a:cubicBezTo>
                  <a:lnTo>
                    <a:pt x="95254" y="113784"/>
                  </a:lnTo>
                  <a:cubicBezTo>
                    <a:pt x="94602" y="113147"/>
                    <a:pt x="94602" y="112119"/>
                    <a:pt x="95254" y="111482"/>
                  </a:cubicBezTo>
                  <a:lnTo>
                    <a:pt x="106992" y="99748"/>
                  </a:lnTo>
                  <a:cubicBezTo>
                    <a:pt x="107645" y="99126"/>
                    <a:pt x="108659" y="99126"/>
                    <a:pt x="109311" y="99748"/>
                  </a:cubicBezTo>
                  <a:lnTo>
                    <a:pt x="119093" y="109506"/>
                  </a:lnTo>
                  <a:cubicBezTo>
                    <a:pt x="120541" y="110990"/>
                    <a:pt x="122861" y="111258"/>
                    <a:pt x="124599" y="110150"/>
                  </a:cubicBezTo>
                  <a:cubicBezTo>
                    <a:pt x="129816" y="106944"/>
                    <a:pt x="135541" y="104584"/>
                    <a:pt x="141482" y="103172"/>
                  </a:cubicBezTo>
                  <a:cubicBezTo>
                    <a:pt x="143511" y="102695"/>
                    <a:pt x="144960" y="100885"/>
                    <a:pt x="144960" y="98807"/>
                  </a:cubicBezTo>
                  <a:lnTo>
                    <a:pt x="144960" y="85004"/>
                  </a:lnTo>
                  <a:cubicBezTo>
                    <a:pt x="144960" y="84099"/>
                    <a:pt x="145685" y="83368"/>
                    <a:pt x="146554" y="83368"/>
                  </a:cubicBezTo>
                  <a:lnTo>
                    <a:pt x="163219" y="83368"/>
                  </a:lnTo>
                  <a:cubicBezTo>
                    <a:pt x="164089" y="83368"/>
                    <a:pt x="164814" y="84099"/>
                    <a:pt x="164814" y="85004"/>
                  </a:cubicBezTo>
                  <a:lnTo>
                    <a:pt x="164814" y="98807"/>
                  </a:lnTo>
                  <a:cubicBezTo>
                    <a:pt x="164814" y="100885"/>
                    <a:pt x="166263" y="102695"/>
                    <a:pt x="168292" y="103172"/>
                  </a:cubicBezTo>
                  <a:cubicBezTo>
                    <a:pt x="174233" y="104584"/>
                    <a:pt x="179957" y="106944"/>
                    <a:pt x="185174" y="110150"/>
                  </a:cubicBezTo>
                  <a:cubicBezTo>
                    <a:pt x="186913" y="111265"/>
                    <a:pt x="189232" y="110990"/>
                    <a:pt x="190681" y="109499"/>
                  </a:cubicBezTo>
                  <a:lnTo>
                    <a:pt x="200462" y="99748"/>
                  </a:lnTo>
                  <a:cubicBezTo>
                    <a:pt x="201114" y="99126"/>
                    <a:pt x="202129" y="99126"/>
                    <a:pt x="202782" y="99748"/>
                  </a:cubicBezTo>
                  <a:lnTo>
                    <a:pt x="214520" y="111482"/>
                  </a:lnTo>
                  <a:cubicBezTo>
                    <a:pt x="215172" y="112119"/>
                    <a:pt x="215172" y="113147"/>
                    <a:pt x="214520" y="113784"/>
                  </a:cubicBezTo>
                  <a:lnTo>
                    <a:pt x="204737" y="123542"/>
                  </a:lnTo>
                  <a:cubicBezTo>
                    <a:pt x="203288" y="125018"/>
                    <a:pt x="202998" y="127306"/>
                    <a:pt x="204085" y="129079"/>
                  </a:cubicBezTo>
                  <a:cubicBezTo>
                    <a:pt x="207346" y="134291"/>
                    <a:pt x="209665" y="139980"/>
                    <a:pt x="211113" y="145938"/>
                  </a:cubicBezTo>
                  <a:cubicBezTo>
                    <a:pt x="211549" y="147964"/>
                    <a:pt x="213360" y="149390"/>
                    <a:pt x="215462" y="149383"/>
                  </a:cubicBezTo>
                  <a:lnTo>
                    <a:pt x="229300" y="149383"/>
                  </a:lnTo>
                  <a:cubicBezTo>
                    <a:pt x="230170" y="149390"/>
                    <a:pt x="230895" y="150114"/>
                    <a:pt x="230895" y="151019"/>
                  </a:cubicBezTo>
                  <a:lnTo>
                    <a:pt x="230895" y="167624"/>
                  </a:lnTo>
                  <a:cubicBezTo>
                    <a:pt x="230895" y="168522"/>
                    <a:pt x="230170" y="169253"/>
                    <a:pt x="229300" y="169253"/>
                  </a:cubicBezTo>
                  <a:lnTo>
                    <a:pt x="215462" y="169253"/>
                  </a:lnTo>
                  <a:cubicBezTo>
                    <a:pt x="213360" y="169246"/>
                    <a:pt x="211549" y="170679"/>
                    <a:pt x="211113" y="172706"/>
                  </a:cubicBezTo>
                  <a:cubicBezTo>
                    <a:pt x="209665" y="178663"/>
                    <a:pt x="207346" y="184353"/>
                    <a:pt x="204085" y="189564"/>
                  </a:cubicBezTo>
                  <a:cubicBezTo>
                    <a:pt x="202998" y="191331"/>
                    <a:pt x="203288" y="193625"/>
                    <a:pt x="204737" y="195095"/>
                  </a:cubicBezTo>
                  <a:lnTo>
                    <a:pt x="214520" y="204845"/>
                  </a:lnTo>
                  <a:cubicBezTo>
                    <a:pt x="215172" y="205489"/>
                    <a:pt x="215172" y="206517"/>
                    <a:pt x="214520" y="207161"/>
                  </a:cubicBezTo>
                  <a:lnTo>
                    <a:pt x="210244" y="211410"/>
                  </a:lnTo>
                  <a:lnTo>
                    <a:pt x="206549" y="214964"/>
                  </a:lnTo>
                  <a:lnTo>
                    <a:pt x="206621" y="215037"/>
                  </a:lnTo>
                  <a:close/>
                  <a:moveTo>
                    <a:pt x="258719" y="262442"/>
                  </a:moveTo>
                  <a:cubicBezTo>
                    <a:pt x="252415" y="268776"/>
                    <a:pt x="242126" y="268769"/>
                    <a:pt x="235749" y="262435"/>
                  </a:cubicBezTo>
                  <a:cubicBezTo>
                    <a:pt x="229445" y="256101"/>
                    <a:pt x="229445" y="245837"/>
                    <a:pt x="235822" y="239503"/>
                  </a:cubicBezTo>
                  <a:cubicBezTo>
                    <a:pt x="242126" y="233184"/>
                    <a:pt x="252415" y="233184"/>
                    <a:pt x="258719" y="239503"/>
                  </a:cubicBezTo>
                  <a:cubicBezTo>
                    <a:pt x="265022" y="245844"/>
                    <a:pt x="265022" y="256101"/>
                    <a:pt x="258719" y="262442"/>
                  </a:cubicBezTo>
                  <a:close/>
                </a:path>
              </a:pathLst>
            </a:custGeom>
            <a:grpFill/>
            <a:ln w="7245" cap="flat">
              <a:noFill/>
              <a:prstDash val="solid"/>
              <a:miter/>
            </a:ln>
          </p:spPr>
          <p:txBody>
            <a:bodyPr rtlCol="0" anchor="ctr"/>
            <a:lstStyle/>
            <a:p>
              <a:endParaRPr lang="en-US" dirty="0"/>
            </a:p>
          </p:txBody>
        </p:sp>
      </p:grpSp>
      <p:sp>
        <p:nvSpPr>
          <p:cNvPr id="56" name="Rectangle 55">
            <a:extLst>
              <a:ext uri="{FF2B5EF4-FFF2-40B4-BE49-F238E27FC236}">
                <a16:creationId xmlns:a16="http://schemas.microsoft.com/office/drawing/2014/main" id="{83B9543F-F76A-D5C0-4B21-EC886B2AF2DC}"/>
              </a:ext>
              <a:ext uri="{C183D7F6-B498-43B3-948B-1728B52AA6E4}">
                <adec:decorative xmlns:adec="http://schemas.microsoft.com/office/drawing/2017/decorative" val="1"/>
              </a:ext>
            </a:extLst>
          </p:cNvPr>
          <p:cNvSpPr/>
          <p:nvPr/>
        </p:nvSpPr>
        <p:spPr bwMode="gray">
          <a:xfrm>
            <a:off x="10668000" y="-342900"/>
            <a:ext cx="1524000" cy="342900"/>
          </a:xfrm>
          <a:prstGeom prst="rect">
            <a:avLst/>
          </a:prstGeom>
          <a:solidFill>
            <a:srgbClr val="200A58"/>
          </a:solidFill>
          <a:ln w="9525" algn="ctr">
            <a:noFill/>
            <a:miter lim="800000"/>
            <a:headEnd/>
            <a:tailEnd/>
          </a:ln>
          <a:effectLst/>
        </p:spPr>
        <p:txBody>
          <a:bodyPr lIns="63500" tIns="0" rIns="64800" bIns="0" rtlCol="0" anchor="ctr"/>
          <a:lstStyle/>
          <a:p>
            <a:pPr algn="ctr">
              <a:spcBef>
                <a:spcPct val="0"/>
              </a:spcBef>
              <a:buClrTx/>
              <a:buSzPct val="90000"/>
            </a:pPr>
            <a:r>
              <a:rPr lang="en-US" sz="1600" b="1" spc="200" dirty="0">
                <a:solidFill>
                  <a:schemeClr val="bg1"/>
                </a:solidFill>
                <a:cs typeface="Arial" pitchFamily="34" charset="0"/>
              </a:rPr>
              <a:t>NW</a:t>
            </a:r>
          </a:p>
        </p:txBody>
      </p:sp>
      <p:grpSp>
        <p:nvGrpSpPr>
          <p:cNvPr id="57" name="Sustainability 4" descr="Sustainability 4">
            <a:extLst>
              <a:ext uri="{FF2B5EF4-FFF2-40B4-BE49-F238E27FC236}">
                <a16:creationId xmlns:a16="http://schemas.microsoft.com/office/drawing/2014/main" id="{B64E30F9-CAA1-44FA-B119-DEA10C3C71F1}"/>
              </a:ext>
            </a:extLst>
          </p:cNvPr>
          <p:cNvGrpSpPr>
            <a:grpSpLocks noChangeAspect="1"/>
          </p:cNvGrpSpPr>
          <p:nvPr/>
        </p:nvGrpSpPr>
        <p:grpSpPr>
          <a:xfrm>
            <a:off x="7110645" y="3409630"/>
            <a:ext cx="610955" cy="534801"/>
            <a:chOff x="5160449" y="2663938"/>
            <a:chExt cx="311095" cy="272318"/>
          </a:xfrm>
          <a:solidFill>
            <a:schemeClr val="bg1"/>
          </a:solidFill>
        </p:grpSpPr>
        <p:sp>
          <p:nvSpPr>
            <p:cNvPr id="72" name="Freeform 229">
              <a:extLst>
                <a:ext uri="{FF2B5EF4-FFF2-40B4-BE49-F238E27FC236}">
                  <a16:creationId xmlns:a16="http://schemas.microsoft.com/office/drawing/2014/main" id="{DD2F330E-F490-458B-AEDE-0F185AB4F086}"/>
                </a:ext>
              </a:extLst>
            </p:cNvPr>
            <p:cNvSpPr/>
            <p:nvPr/>
          </p:nvSpPr>
          <p:spPr>
            <a:xfrm>
              <a:off x="5269032" y="2707841"/>
              <a:ext cx="108602" cy="189166"/>
            </a:xfrm>
            <a:custGeom>
              <a:avLst/>
              <a:gdLst>
                <a:gd name="connsiteX0" fmla="*/ 84542 w 108602"/>
                <a:gd name="connsiteY0" fmla="*/ 138571 h 189166"/>
                <a:gd name="connsiteX1" fmla="*/ 91698 w 108602"/>
                <a:gd name="connsiteY1" fmla="*/ 138151 h 189166"/>
                <a:gd name="connsiteX2" fmla="*/ 107572 w 108602"/>
                <a:gd name="connsiteY2" fmla="*/ 87807 h 189166"/>
                <a:gd name="connsiteX3" fmla="*/ 20436 w 108602"/>
                <a:gd name="connsiteY3" fmla="*/ 513 h 189166"/>
                <a:gd name="connsiteX4" fmla="*/ 16292 w 108602"/>
                <a:gd name="connsiteY4" fmla="*/ 373 h 189166"/>
                <a:gd name="connsiteX5" fmla="*/ 13431 w 108602"/>
                <a:gd name="connsiteY5" fmla="*/ 3359 h 189166"/>
                <a:gd name="connsiteX6" fmla="*/ 14585 w 108602"/>
                <a:gd name="connsiteY6" fmla="*/ 130192 h 189166"/>
                <a:gd name="connsiteX7" fmla="*/ 65643 w 108602"/>
                <a:gd name="connsiteY7" fmla="*/ 151844 h 189166"/>
                <a:gd name="connsiteX8" fmla="*/ 71680 w 108602"/>
                <a:gd name="connsiteY8" fmla="*/ 151567 h 189166"/>
                <a:gd name="connsiteX9" fmla="*/ 76125 w 108602"/>
                <a:gd name="connsiteY9" fmla="*/ 183850 h 189166"/>
                <a:gd name="connsiteX10" fmla="*/ 80936 w 108602"/>
                <a:gd name="connsiteY10" fmla="*/ 189163 h 189166"/>
                <a:gd name="connsiteX11" fmla="*/ 81194 w 108602"/>
                <a:gd name="connsiteY11" fmla="*/ 189167 h 189166"/>
                <a:gd name="connsiteX12" fmla="*/ 86256 w 108602"/>
                <a:gd name="connsiteY12" fmla="*/ 184357 h 189166"/>
                <a:gd name="connsiteX13" fmla="*/ 80757 w 108602"/>
                <a:gd name="connsiteY13" fmla="*/ 146065 h 189166"/>
                <a:gd name="connsiteX14" fmla="*/ 80778 w 108602"/>
                <a:gd name="connsiteY14" fmla="*/ 145869 h 189166"/>
                <a:gd name="connsiteX15" fmla="*/ 80391 w 108602"/>
                <a:gd name="connsiteY15" fmla="*/ 144569 h 189166"/>
                <a:gd name="connsiteX16" fmla="*/ 50213 w 108602"/>
                <a:gd name="connsiteY16" fmla="*/ 54577 h 189166"/>
                <a:gd name="connsiteX17" fmla="*/ 43609 w 108602"/>
                <a:gd name="connsiteY17" fmla="*/ 51777 h 189166"/>
                <a:gd name="connsiteX18" fmla="*/ 40799 w 108602"/>
                <a:gd name="connsiteY18" fmla="*/ 58370 h 189166"/>
                <a:gd name="connsiteX19" fmla="*/ 48162 w 108602"/>
                <a:gd name="connsiteY19" fmla="*/ 77523 h 189166"/>
                <a:gd name="connsiteX20" fmla="*/ 40046 w 108602"/>
                <a:gd name="connsiteY20" fmla="*/ 73240 h 189166"/>
                <a:gd name="connsiteX21" fmla="*/ 32897 w 108602"/>
                <a:gd name="connsiteY21" fmla="*/ 73859 h 189166"/>
                <a:gd name="connsiteX22" fmla="*/ 33521 w 108602"/>
                <a:gd name="connsiteY22" fmla="*/ 80994 h 189166"/>
                <a:gd name="connsiteX23" fmla="*/ 52479 w 108602"/>
                <a:gd name="connsiteY23" fmla="*/ 89338 h 189166"/>
                <a:gd name="connsiteX24" fmla="*/ 60365 w 108602"/>
                <a:gd name="connsiteY24" fmla="*/ 112315 h 189166"/>
                <a:gd name="connsiteX25" fmla="*/ 34891 w 108602"/>
                <a:gd name="connsiteY25" fmla="*/ 102996 h 189166"/>
                <a:gd name="connsiteX26" fmla="*/ 27721 w 108602"/>
                <a:gd name="connsiteY26" fmla="*/ 103331 h 189166"/>
                <a:gd name="connsiteX27" fmla="*/ 28058 w 108602"/>
                <a:gd name="connsiteY27" fmla="*/ 110487 h 189166"/>
                <a:gd name="connsiteX28" fmla="*/ 63692 w 108602"/>
                <a:gd name="connsiteY28" fmla="*/ 122774 h 189166"/>
                <a:gd name="connsiteX29" fmla="*/ 69148 w 108602"/>
                <a:gd name="connsiteY29" fmla="*/ 141574 h 189166"/>
                <a:gd name="connsiteX30" fmla="*/ 22616 w 108602"/>
                <a:gd name="connsiteY30" fmla="*/ 124008 h 189166"/>
                <a:gd name="connsiteX31" fmla="*/ 21175 w 108602"/>
                <a:gd name="connsiteY31" fmla="*/ 12343 h 189166"/>
                <a:gd name="connsiteX32" fmla="*/ 97613 w 108602"/>
                <a:gd name="connsiteY32" fmla="*/ 89761 h 189166"/>
                <a:gd name="connsiteX33" fmla="*/ 84119 w 108602"/>
                <a:gd name="connsiteY33" fmla="*/ 131419 h 189166"/>
                <a:gd name="connsiteX34" fmla="*/ 84542 w 108602"/>
                <a:gd name="connsiteY34" fmla="*/ 138571 h 189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8602" h="189166">
                  <a:moveTo>
                    <a:pt x="84542" y="138571"/>
                  </a:moveTo>
                  <a:cubicBezTo>
                    <a:pt x="86636" y="140431"/>
                    <a:pt x="89841" y="140238"/>
                    <a:pt x="91698" y="138151"/>
                  </a:cubicBezTo>
                  <a:cubicBezTo>
                    <a:pt x="105715" y="122424"/>
                    <a:pt x="111049" y="105484"/>
                    <a:pt x="107572" y="87807"/>
                  </a:cubicBezTo>
                  <a:cubicBezTo>
                    <a:pt x="97936" y="38902"/>
                    <a:pt x="23598" y="2058"/>
                    <a:pt x="20436" y="513"/>
                  </a:cubicBezTo>
                  <a:cubicBezTo>
                    <a:pt x="19138" y="-120"/>
                    <a:pt x="17640" y="-168"/>
                    <a:pt x="16292" y="373"/>
                  </a:cubicBezTo>
                  <a:cubicBezTo>
                    <a:pt x="14958" y="915"/>
                    <a:pt x="13911" y="2002"/>
                    <a:pt x="13431" y="3359"/>
                  </a:cubicBezTo>
                  <a:cubicBezTo>
                    <a:pt x="12176" y="6858"/>
                    <a:pt x="-16883" y="89534"/>
                    <a:pt x="14585" y="130192"/>
                  </a:cubicBezTo>
                  <a:cubicBezTo>
                    <a:pt x="25720" y="144584"/>
                    <a:pt x="42871" y="151844"/>
                    <a:pt x="65643" y="151844"/>
                  </a:cubicBezTo>
                  <a:cubicBezTo>
                    <a:pt x="67586" y="151844"/>
                    <a:pt x="69658" y="151672"/>
                    <a:pt x="71680" y="151567"/>
                  </a:cubicBezTo>
                  <a:cubicBezTo>
                    <a:pt x="74691" y="164292"/>
                    <a:pt x="76534" y="175758"/>
                    <a:pt x="76125" y="183850"/>
                  </a:cubicBezTo>
                  <a:cubicBezTo>
                    <a:pt x="75981" y="186643"/>
                    <a:pt x="78140" y="189024"/>
                    <a:pt x="80936" y="189163"/>
                  </a:cubicBezTo>
                  <a:lnTo>
                    <a:pt x="81194" y="189167"/>
                  </a:lnTo>
                  <a:cubicBezTo>
                    <a:pt x="83882" y="189167"/>
                    <a:pt x="86120" y="187066"/>
                    <a:pt x="86256" y="184357"/>
                  </a:cubicBezTo>
                  <a:cubicBezTo>
                    <a:pt x="86744" y="174670"/>
                    <a:pt x="84420" y="160960"/>
                    <a:pt x="80757" y="146065"/>
                  </a:cubicBezTo>
                  <a:cubicBezTo>
                    <a:pt x="80757" y="145995"/>
                    <a:pt x="80785" y="145936"/>
                    <a:pt x="80778" y="145869"/>
                  </a:cubicBezTo>
                  <a:cubicBezTo>
                    <a:pt x="80735" y="145401"/>
                    <a:pt x="80549" y="144989"/>
                    <a:pt x="80391" y="144569"/>
                  </a:cubicBezTo>
                  <a:cubicBezTo>
                    <a:pt x="70439" y="104838"/>
                    <a:pt x="51324" y="57332"/>
                    <a:pt x="50213" y="54577"/>
                  </a:cubicBezTo>
                  <a:cubicBezTo>
                    <a:pt x="49159" y="51987"/>
                    <a:pt x="46205" y="50728"/>
                    <a:pt x="43609" y="51777"/>
                  </a:cubicBezTo>
                  <a:cubicBezTo>
                    <a:pt x="41007" y="52826"/>
                    <a:pt x="39752" y="55776"/>
                    <a:pt x="40799" y="58370"/>
                  </a:cubicBezTo>
                  <a:cubicBezTo>
                    <a:pt x="40906" y="58628"/>
                    <a:pt x="43932" y="66140"/>
                    <a:pt x="48162" y="77523"/>
                  </a:cubicBezTo>
                  <a:cubicBezTo>
                    <a:pt x="45244" y="76453"/>
                    <a:pt x="42161" y="75020"/>
                    <a:pt x="40046" y="73240"/>
                  </a:cubicBezTo>
                  <a:cubicBezTo>
                    <a:pt x="37902" y="71440"/>
                    <a:pt x="34711" y="71717"/>
                    <a:pt x="32897" y="73859"/>
                  </a:cubicBezTo>
                  <a:cubicBezTo>
                    <a:pt x="31098" y="75999"/>
                    <a:pt x="31370" y="79194"/>
                    <a:pt x="33521" y="80994"/>
                  </a:cubicBezTo>
                  <a:cubicBezTo>
                    <a:pt x="39630" y="86122"/>
                    <a:pt x="49144" y="88594"/>
                    <a:pt x="52479" y="89338"/>
                  </a:cubicBezTo>
                  <a:cubicBezTo>
                    <a:pt x="55002" y="96386"/>
                    <a:pt x="57713" y="104208"/>
                    <a:pt x="60365" y="112315"/>
                  </a:cubicBezTo>
                  <a:cubicBezTo>
                    <a:pt x="53238" y="111536"/>
                    <a:pt x="41845" y="109323"/>
                    <a:pt x="34891" y="102996"/>
                  </a:cubicBezTo>
                  <a:cubicBezTo>
                    <a:pt x="32811" y="101111"/>
                    <a:pt x="29599" y="101265"/>
                    <a:pt x="27721" y="103331"/>
                  </a:cubicBezTo>
                  <a:cubicBezTo>
                    <a:pt x="25835" y="105400"/>
                    <a:pt x="25986" y="108603"/>
                    <a:pt x="28058" y="110487"/>
                  </a:cubicBezTo>
                  <a:cubicBezTo>
                    <a:pt x="38920" y="120355"/>
                    <a:pt x="56551" y="122365"/>
                    <a:pt x="63692" y="122774"/>
                  </a:cubicBezTo>
                  <a:cubicBezTo>
                    <a:pt x="65643" y="129063"/>
                    <a:pt x="67492" y="135393"/>
                    <a:pt x="69148" y="141574"/>
                  </a:cubicBezTo>
                  <a:cubicBezTo>
                    <a:pt x="47926" y="142287"/>
                    <a:pt x="32252" y="136442"/>
                    <a:pt x="22616" y="124008"/>
                  </a:cubicBezTo>
                  <a:cubicBezTo>
                    <a:pt x="-1138" y="93326"/>
                    <a:pt x="15346" y="31237"/>
                    <a:pt x="21175" y="12343"/>
                  </a:cubicBezTo>
                  <a:cubicBezTo>
                    <a:pt x="38002" y="21512"/>
                    <a:pt x="90314" y="52714"/>
                    <a:pt x="97613" y="89761"/>
                  </a:cubicBezTo>
                  <a:cubicBezTo>
                    <a:pt x="100488" y="104373"/>
                    <a:pt x="96079" y="117999"/>
                    <a:pt x="84119" y="131419"/>
                  </a:cubicBezTo>
                  <a:cubicBezTo>
                    <a:pt x="82255" y="133509"/>
                    <a:pt x="82441" y="136711"/>
                    <a:pt x="84542" y="138571"/>
                  </a:cubicBezTo>
                  <a:close/>
                </a:path>
              </a:pathLst>
            </a:custGeom>
            <a:grpFill/>
            <a:ln w="7164" cap="flat">
              <a:noFill/>
              <a:prstDash val="solid"/>
              <a:miter/>
            </a:ln>
          </p:spPr>
          <p:txBody>
            <a:bodyPr rtlCol="0" anchor="ctr"/>
            <a:lstStyle/>
            <a:p>
              <a:endParaRPr lang="en-US" dirty="0">
                <a:ln>
                  <a:solidFill>
                    <a:schemeClr val="bg1"/>
                  </a:solidFill>
                </a:ln>
                <a:solidFill>
                  <a:schemeClr val="bg1"/>
                </a:solidFill>
              </a:endParaRPr>
            </a:p>
          </p:txBody>
        </p:sp>
        <p:sp>
          <p:nvSpPr>
            <p:cNvPr id="73" name="Freeform 230">
              <a:extLst>
                <a:ext uri="{FF2B5EF4-FFF2-40B4-BE49-F238E27FC236}">
                  <a16:creationId xmlns:a16="http://schemas.microsoft.com/office/drawing/2014/main" id="{EADF165A-D42B-44AD-93CA-7B5A26F05784}"/>
                </a:ext>
              </a:extLst>
            </p:cNvPr>
            <p:cNvSpPr/>
            <p:nvPr/>
          </p:nvSpPr>
          <p:spPr>
            <a:xfrm>
              <a:off x="5160449" y="2793508"/>
              <a:ext cx="261405" cy="142748"/>
            </a:xfrm>
            <a:custGeom>
              <a:avLst/>
              <a:gdLst>
                <a:gd name="connsiteX0" fmla="*/ 253719 w 261405"/>
                <a:gd name="connsiteY0" fmla="*/ 88056 h 142748"/>
                <a:gd name="connsiteX1" fmla="*/ 153333 w 261405"/>
                <a:gd name="connsiteY1" fmla="*/ 134052 h 142748"/>
                <a:gd name="connsiteX2" fmla="*/ 63709 w 261405"/>
                <a:gd name="connsiteY2" fmla="*/ 95180 h 142748"/>
                <a:gd name="connsiteX3" fmla="*/ 28174 w 261405"/>
                <a:gd name="connsiteY3" fmla="*/ 14451 h 142748"/>
                <a:gd name="connsiteX4" fmla="*/ 41582 w 261405"/>
                <a:gd name="connsiteY4" fmla="*/ 26616 h 142748"/>
                <a:gd name="connsiteX5" fmla="*/ 44500 w 261405"/>
                <a:gd name="connsiteY5" fmla="*/ 27745 h 142748"/>
                <a:gd name="connsiteX6" fmla="*/ 47720 w 261405"/>
                <a:gd name="connsiteY6" fmla="*/ 26323 h 142748"/>
                <a:gd name="connsiteX7" fmla="*/ 47426 w 261405"/>
                <a:gd name="connsiteY7" fmla="*/ 20191 h 142748"/>
                <a:gd name="connsiteX8" fmla="*/ 26389 w 261405"/>
                <a:gd name="connsiteY8" fmla="*/ 1101 h 142748"/>
                <a:gd name="connsiteX9" fmla="*/ 25866 w 261405"/>
                <a:gd name="connsiteY9" fmla="*/ 787 h 142748"/>
                <a:gd name="connsiteX10" fmla="*/ 25113 w 261405"/>
                <a:gd name="connsiteY10" fmla="*/ 336 h 142748"/>
                <a:gd name="connsiteX11" fmla="*/ 23901 w 261405"/>
                <a:gd name="connsiteY11" fmla="*/ 70 h 142748"/>
                <a:gd name="connsiteX12" fmla="*/ 23586 w 261405"/>
                <a:gd name="connsiteY12" fmla="*/ 0 h 142748"/>
                <a:gd name="connsiteX13" fmla="*/ 23514 w 261405"/>
                <a:gd name="connsiteY13" fmla="*/ 14 h 142748"/>
                <a:gd name="connsiteX14" fmla="*/ 21944 w 261405"/>
                <a:gd name="connsiteY14" fmla="*/ 297 h 142748"/>
                <a:gd name="connsiteX15" fmla="*/ 21815 w 261405"/>
                <a:gd name="connsiteY15" fmla="*/ 329 h 142748"/>
                <a:gd name="connsiteX16" fmla="*/ 20811 w 261405"/>
                <a:gd name="connsiteY16" fmla="*/ 986 h 142748"/>
                <a:gd name="connsiteX17" fmla="*/ 20395 w 261405"/>
                <a:gd name="connsiteY17" fmla="*/ 1286 h 142748"/>
                <a:gd name="connsiteX18" fmla="*/ 20252 w 261405"/>
                <a:gd name="connsiteY18" fmla="*/ 1392 h 142748"/>
                <a:gd name="connsiteX19" fmla="*/ 1130 w 261405"/>
                <a:gd name="connsiteY19" fmla="*/ 22397 h 142748"/>
                <a:gd name="connsiteX20" fmla="*/ 1424 w 261405"/>
                <a:gd name="connsiteY20" fmla="*/ 28528 h 142748"/>
                <a:gd name="connsiteX21" fmla="*/ 4349 w 261405"/>
                <a:gd name="connsiteY21" fmla="*/ 29657 h 142748"/>
                <a:gd name="connsiteX22" fmla="*/ 7568 w 261405"/>
                <a:gd name="connsiteY22" fmla="*/ 28238 h 142748"/>
                <a:gd name="connsiteX23" fmla="*/ 19506 w 261405"/>
                <a:gd name="connsiteY23" fmla="*/ 15119 h 142748"/>
                <a:gd name="connsiteX24" fmla="*/ 57449 w 261405"/>
                <a:gd name="connsiteY24" fmla="*/ 101213 h 142748"/>
                <a:gd name="connsiteX25" fmla="*/ 153182 w 261405"/>
                <a:gd name="connsiteY25" fmla="*/ 142731 h 142748"/>
                <a:gd name="connsiteX26" fmla="*/ 155555 w 261405"/>
                <a:gd name="connsiteY26" fmla="*/ 142749 h 142748"/>
                <a:gd name="connsiteX27" fmla="*/ 260401 w 261405"/>
                <a:gd name="connsiteY27" fmla="*/ 93607 h 142748"/>
                <a:gd name="connsiteX28" fmla="*/ 259842 w 261405"/>
                <a:gd name="connsiteY28" fmla="*/ 87493 h 142748"/>
                <a:gd name="connsiteX29" fmla="*/ 253719 w 261405"/>
                <a:gd name="connsiteY29" fmla="*/ 88056 h 14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61405" h="142748">
                  <a:moveTo>
                    <a:pt x="253719" y="88056"/>
                  </a:moveTo>
                  <a:cubicBezTo>
                    <a:pt x="228817" y="117947"/>
                    <a:pt x="192279" y="134726"/>
                    <a:pt x="153333" y="134052"/>
                  </a:cubicBezTo>
                  <a:cubicBezTo>
                    <a:pt x="119232" y="133471"/>
                    <a:pt x="87405" y="119664"/>
                    <a:pt x="63709" y="95180"/>
                  </a:cubicBezTo>
                  <a:cubicBezTo>
                    <a:pt x="42357" y="73119"/>
                    <a:pt x="30003" y="44752"/>
                    <a:pt x="28174" y="14451"/>
                  </a:cubicBezTo>
                  <a:lnTo>
                    <a:pt x="41582" y="26616"/>
                  </a:lnTo>
                  <a:cubicBezTo>
                    <a:pt x="42414" y="27371"/>
                    <a:pt x="43461" y="27745"/>
                    <a:pt x="44500" y="27745"/>
                  </a:cubicBezTo>
                  <a:cubicBezTo>
                    <a:pt x="45683" y="27745"/>
                    <a:pt x="46867" y="27266"/>
                    <a:pt x="47720" y="26323"/>
                  </a:cubicBezTo>
                  <a:cubicBezTo>
                    <a:pt x="49333" y="24550"/>
                    <a:pt x="49204" y="21802"/>
                    <a:pt x="47426" y="20191"/>
                  </a:cubicBezTo>
                  <a:lnTo>
                    <a:pt x="26389" y="1101"/>
                  </a:lnTo>
                  <a:cubicBezTo>
                    <a:pt x="26231" y="958"/>
                    <a:pt x="26038" y="902"/>
                    <a:pt x="25866" y="787"/>
                  </a:cubicBezTo>
                  <a:cubicBezTo>
                    <a:pt x="25622" y="622"/>
                    <a:pt x="25392" y="447"/>
                    <a:pt x="25113" y="336"/>
                  </a:cubicBezTo>
                  <a:cubicBezTo>
                    <a:pt x="24718" y="175"/>
                    <a:pt x="24317" y="112"/>
                    <a:pt x="23901" y="70"/>
                  </a:cubicBezTo>
                  <a:cubicBezTo>
                    <a:pt x="23794" y="59"/>
                    <a:pt x="23701" y="0"/>
                    <a:pt x="23586" y="0"/>
                  </a:cubicBezTo>
                  <a:lnTo>
                    <a:pt x="23514" y="14"/>
                  </a:lnTo>
                  <a:cubicBezTo>
                    <a:pt x="22976" y="7"/>
                    <a:pt x="22453" y="109"/>
                    <a:pt x="21944" y="297"/>
                  </a:cubicBezTo>
                  <a:lnTo>
                    <a:pt x="21815" y="329"/>
                  </a:lnTo>
                  <a:cubicBezTo>
                    <a:pt x="21442" y="483"/>
                    <a:pt x="21126" y="731"/>
                    <a:pt x="20811" y="986"/>
                  </a:cubicBezTo>
                  <a:cubicBezTo>
                    <a:pt x="20675" y="1091"/>
                    <a:pt x="20517" y="1164"/>
                    <a:pt x="20395" y="1286"/>
                  </a:cubicBezTo>
                  <a:cubicBezTo>
                    <a:pt x="20352" y="1329"/>
                    <a:pt x="20295" y="1346"/>
                    <a:pt x="20252" y="1392"/>
                  </a:cubicBezTo>
                  <a:lnTo>
                    <a:pt x="1130" y="22397"/>
                  </a:lnTo>
                  <a:cubicBezTo>
                    <a:pt x="-483" y="24169"/>
                    <a:pt x="-354" y="26917"/>
                    <a:pt x="1424" y="28528"/>
                  </a:cubicBezTo>
                  <a:cubicBezTo>
                    <a:pt x="2255" y="29286"/>
                    <a:pt x="3302" y="29657"/>
                    <a:pt x="4349" y="29657"/>
                  </a:cubicBezTo>
                  <a:cubicBezTo>
                    <a:pt x="5532" y="29657"/>
                    <a:pt x="6708" y="29178"/>
                    <a:pt x="7568" y="28238"/>
                  </a:cubicBezTo>
                  <a:lnTo>
                    <a:pt x="19506" y="15119"/>
                  </a:lnTo>
                  <a:cubicBezTo>
                    <a:pt x="21492" y="47433"/>
                    <a:pt x="34678" y="77684"/>
                    <a:pt x="57449" y="101213"/>
                  </a:cubicBezTo>
                  <a:cubicBezTo>
                    <a:pt x="82766" y="127364"/>
                    <a:pt x="116766" y="142109"/>
                    <a:pt x="153182" y="142731"/>
                  </a:cubicBezTo>
                  <a:cubicBezTo>
                    <a:pt x="153978" y="142745"/>
                    <a:pt x="154759" y="142749"/>
                    <a:pt x="155555" y="142749"/>
                  </a:cubicBezTo>
                  <a:cubicBezTo>
                    <a:pt x="196209" y="142749"/>
                    <a:pt x="234309" y="124924"/>
                    <a:pt x="260401" y="93607"/>
                  </a:cubicBezTo>
                  <a:cubicBezTo>
                    <a:pt x="261935" y="91765"/>
                    <a:pt x="261685" y="89028"/>
                    <a:pt x="259842" y="87493"/>
                  </a:cubicBezTo>
                  <a:cubicBezTo>
                    <a:pt x="257992" y="85959"/>
                    <a:pt x="255260" y="86213"/>
                    <a:pt x="253719" y="88056"/>
                  </a:cubicBezTo>
                  <a:close/>
                </a:path>
              </a:pathLst>
            </a:custGeom>
            <a:grpFill/>
            <a:ln w="7164" cap="flat">
              <a:noFill/>
              <a:prstDash val="solid"/>
              <a:miter/>
            </a:ln>
          </p:spPr>
          <p:txBody>
            <a:bodyPr rtlCol="0" anchor="ctr"/>
            <a:lstStyle/>
            <a:p>
              <a:endParaRPr lang="en-US" dirty="0">
                <a:ln>
                  <a:solidFill>
                    <a:schemeClr val="bg1"/>
                  </a:solidFill>
                </a:ln>
                <a:solidFill>
                  <a:schemeClr val="bg1"/>
                </a:solidFill>
              </a:endParaRPr>
            </a:p>
          </p:txBody>
        </p:sp>
        <p:sp>
          <p:nvSpPr>
            <p:cNvPr id="74" name="Freeform 231">
              <a:extLst>
                <a:ext uri="{FF2B5EF4-FFF2-40B4-BE49-F238E27FC236}">
                  <a16:creationId xmlns:a16="http://schemas.microsoft.com/office/drawing/2014/main" id="{FFC759DF-A904-4828-8E6E-960FD056F634}"/>
                </a:ext>
              </a:extLst>
            </p:cNvPr>
            <p:cNvSpPr/>
            <p:nvPr/>
          </p:nvSpPr>
          <p:spPr>
            <a:xfrm>
              <a:off x="5200002" y="2663938"/>
              <a:ext cx="271542" cy="142828"/>
            </a:xfrm>
            <a:custGeom>
              <a:avLst/>
              <a:gdLst>
                <a:gd name="connsiteX0" fmla="*/ 270199 w 271542"/>
                <a:gd name="connsiteY0" fmla="*/ 114829 h 142828"/>
                <a:gd name="connsiteX1" fmla="*/ 264047 w 271542"/>
                <a:gd name="connsiteY1" fmla="*/ 114965 h 142828"/>
                <a:gd name="connsiteX2" fmla="*/ 251944 w 271542"/>
                <a:gd name="connsiteY2" fmla="*/ 127616 h 142828"/>
                <a:gd name="connsiteX3" fmla="*/ 118283 w 271542"/>
                <a:gd name="connsiteY3" fmla="*/ 17 h 142828"/>
                <a:gd name="connsiteX4" fmla="*/ 115881 w 271542"/>
                <a:gd name="connsiteY4" fmla="*/ 0 h 142828"/>
                <a:gd name="connsiteX5" fmla="*/ 675 w 271542"/>
                <a:gd name="connsiteY5" fmla="*/ 63390 h 142828"/>
                <a:gd name="connsiteX6" fmla="*/ 2022 w 271542"/>
                <a:gd name="connsiteY6" fmla="*/ 69382 h 142828"/>
                <a:gd name="connsiteX7" fmla="*/ 8024 w 271542"/>
                <a:gd name="connsiteY7" fmla="*/ 68036 h 142828"/>
                <a:gd name="connsiteX8" fmla="*/ 118139 w 271542"/>
                <a:gd name="connsiteY8" fmla="*/ 8701 h 142828"/>
                <a:gd name="connsiteX9" fmla="*/ 243276 w 271542"/>
                <a:gd name="connsiteY9" fmla="*/ 128403 h 142828"/>
                <a:gd name="connsiteX10" fmla="*/ 230012 w 271542"/>
                <a:gd name="connsiteY10" fmla="*/ 115741 h 142828"/>
                <a:gd name="connsiteX11" fmla="*/ 223867 w 271542"/>
                <a:gd name="connsiteY11" fmla="*/ 115878 h 142828"/>
                <a:gd name="connsiteX12" fmla="*/ 224003 w 271542"/>
                <a:gd name="connsiteY12" fmla="*/ 122016 h 142828"/>
                <a:gd name="connsiteX13" fmla="*/ 244552 w 271542"/>
                <a:gd name="connsiteY13" fmla="*/ 141623 h 142828"/>
                <a:gd name="connsiteX14" fmla="*/ 247556 w 271542"/>
                <a:gd name="connsiteY14" fmla="*/ 142829 h 142828"/>
                <a:gd name="connsiteX15" fmla="*/ 247950 w 271542"/>
                <a:gd name="connsiteY15" fmla="*/ 142749 h 142828"/>
                <a:gd name="connsiteX16" fmla="*/ 247965 w 271542"/>
                <a:gd name="connsiteY16" fmla="*/ 142749 h 142828"/>
                <a:gd name="connsiteX17" fmla="*/ 251858 w 271542"/>
                <a:gd name="connsiteY17" fmla="*/ 140277 h 142828"/>
                <a:gd name="connsiteX18" fmla="*/ 270335 w 271542"/>
                <a:gd name="connsiteY18" fmla="*/ 120964 h 142828"/>
                <a:gd name="connsiteX19" fmla="*/ 270199 w 271542"/>
                <a:gd name="connsiteY19" fmla="*/ 114829 h 14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71542" h="142828">
                  <a:moveTo>
                    <a:pt x="270199" y="114829"/>
                  </a:moveTo>
                  <a:cubicBezTo>
                    <a:pt x="268464" y="113172"/>
                    <a:pt x="265711" y="113231"/>
                    <a:pt x="264047" y="114965"/>
                  </a:cubicBezTo>
                  <a:lnTo>
                    <a:pt x="251944" y="127616"/>
                  </a:lnTo>
                  <a:cubicBezTo>
                    <a:pt x="247564" y="57525"/>
                    <a:pt x="189796" y="1237"/>
                    <a:pt x="118283" y="17"/>
                  </a:cubicBezTo>
                  <a:cubicBezTo>
                    <a:pt x="117487" y="4"/>
                    <a:pt x="116684" y="0"/>
                    <a:pt x="115881" y="0"/>
                  </a:cubicBezTo>
                  <a:cubicBezTo>
                    <a:pt x="68875" y="0"/>
                    <a:pt x="25941" y="23568"/>
                    <a:pt x="675" y="63390"/>
                  </a:cubicBezTo>
                  <a:cubicBezTo>
                    <a:pt x="-609" y="65414"/>
                    <a:pt x="-7" y="68099"/>
                    <a:pt x="2022" y="69382"/>
                  </a:cubicBezTo>
                  <a:cubicBezTo>
                    <a:pt x="4044" y="70658"/>
                    <a:pt x="6740" y="70067"/>
                    <a:pt x="8024" y="68036"/>
                  </a:cubicBezTo>
                  <a:cubicBezTo>
                    <a:pt x="32079" y="30115"/>
                    <a:pt x="73263" y="7939"/>
                    <a:pt x="118139" y="8701"/>
                  </a:cubicBezTo>
                  <a:cubicBezTo>
                    <a:pt x="185171" y="9840"/>
                    <a:pt x="239297" y="62666"/>
                    <a:pt x="243276" y="128403"/>
                  </a:cubicBezTo>
                  <a:lnTo>
                    <a:pt x="230012" y="115741"/>
                  </a:lnTo>
                  <a:cubicBezTo>
                    <a:pt x="228277" y="114084"/>
                    <a:pt x="225516" y="114144"/>
                    <a:pt x="223867" y="115878"/>
                  </a:cubicBezTo>
                  <a:cubicBezTo>
                    <a:pt x="222203" y="117611"/>
                    <a:pt x="222268" y="120362"/>
                    <a:pt x="224003" y="122016"/>
                  </a:cubicBezTo>
                  <a:lnTo>
                    <a:pt x="244552" y="141623"/>
                  </a:lnTo>
                  <a:cubicBezTo>
                    <a:pt x="245391" y="142430"/>
                    <a:pt x="246474" y="142829"/>
                    <a:pt x="247556" y="142829"/>
                  </a:cubicBezTo>
                  <a:cubicBezTo>
                    <a:pt x="247693" y="142829"/>
                    <a:pt x="247814" y="142762"/>
                    <a:pt x="247950" y="142749"/>
                  </a:cubicBezTo>
                  <a:lnTo>
                    <a:pt x="247965" y="142749"/>
                  </a:lnTo>
                  <a:cubicBezTo>
                    <a:pt x="249679" y="142749"/>
                    <a:pt x="251149" y="141735"/>
                    <a:pt x="251858" y="140277"/>
                  </a:cubicBezTo>
                  <a:lnTo>
                    <a:pt x="270335" y="120964"/>
                  </a:lnTo>
                  <a:cubicBezTo>
                    <a:pt x="271998" y="119230"/>
                    <a:pt x="271934" y="116482"/>
                    <a:pt x="270199" y="114829"/>
                  </a:cubicBezTo>
                  <a:close/>
                </a:path>
              </a:pathLst>
            </a:custGeom>
            <a:grpFill/>
            <a:ln w="7164" cap="flat">
              <a:noFill/>
              <a:prstDash val="solid"/>
              <a:miter/>
            </a:ln>
          </p:spPr>
          <p:txBody>
            <a:bodyPr rtlCol="0" anchor="ctr"/>
            <a:lstStyle/>
            <a:p>
              <a:endParaRPr lang="en-US" dirty="0">
                <a:ln>
                  <a:solidFill>
                    <a:schemeClr val="bg1"/>
                  </a:solidFill>
                </a:ln>
                <a:solidFill>
                  <a:schemeClr val="bg1"/>
                </a:solidFill>
              </a:endParaRPr>
            </a:p>
          </p:txBody>
        </p:sp>
      </p:grpSp>
      <p:grpSp>
        <p:nvGrpSpPr>
          <p:cNvPr id="75" name="Filters 1" descr="Filters 1">
            <a:extLst>
              <a:ext uri="{FF2B5EF4-FFF2-40B4-BE49-F238E27FC236}">
                <a16:creationId xmlns:a16="http://schemas.microsoft.com/office/drawing/2014/main" id="{5F023EB6-23BB-4754-BED1-16A63CD368B9}"/>
              </a:ext>
            </a:extLst>
          </p:cNvPr>
          <p:cNvGrpSpPr>
            <a:grpSpLocks noChangeAspect="1"/>
          </p:cNvGrpSpPr>
          <p:nvPr/>
        </p:nvGrpSpPr>
        <p:grpSpPr>
          <a:xfrm>
            <a:off x="6544064" y="2310178"/>
            <a:ext cx="426303" cy="566827"/>
            <a:chOff x="2358239" y="3341292"/>
            <a:chExt cx="214783" cy="285583"/>
          </a:xfrm>
          <a:solidFill>
            <a:schemeClr val="bg1"/>
          </a:solidFill>
        </p:grpSpPr>
        <p:sp>
          <p:nvSpPr>
            <p:cNvPr id="76" name="Freeform 140">
              <a:extLst>
                <a:ext uri="{FF2B5EF4-FFF2-40B4-BE49-F238E27FC236}">
                  <a16:creationId xmlns:a16="http://schemas.microsoft.com/office/drawing/2014/main" id="{D6854074-87DB-41BE-BF7A-CB6027FDC89C}"/>
                </a:ext>
              </a:extLst>
            </p:cNvPr>
            <p:cNvSpPr/>
            <p:nvPr/>
          </p:nvSpPr>
          <p:spPr>
            <a:xfrm>
              <a:off x="2365760" y="3341292"/>
              <a:ext cx="71525" cy="71515"/>
            </a:xfrm>
            <a:custGeom>
              <a:avLst/>
              <a:gdLst>
                <a:gd name="connsiteX0" fmla="*/ 54436 w 71525"/>
                <a:gd name="connsiteY0" fmla="*/ 480 h 71515"/>
                <a:gd name="connsiteX1" fmla="*/ 51245 w 71525"/>
                <a:gd name="connsiteY1" fmla="*/ 194 h 71515"/>
                <a:gd name="connsiteX2" fmla="*/ 2954 w 71525"/>
                <a:gd name="connsiteY2" fmla="*/ 15039 h 71515"/>
                <a:gd name="connsiteX3" fmla="*/ 186 w 71525"/>
                <a:gd name="connsiteY3" fmla="*/ 20286 h 71515"/>
                <a:gd name="connsiteX4" fmla="*/ 15043 w 71525"/>
                <a:gd name="connsiteY4" fmla="*/ 68549 h 71515"/>
                <a:gd name="connsiteX5" fmla="*/ 17094 w 71525"/>
                <a:gd name="connsiteY5" fmla="*/ 71029 h 71515"/>
                <a:gd name="connsiteX6" fmla="*/ 20277 w 71525"/>
                <a:gd name="connsiteY6" fmla="*/ 71323 h 71515"/>
                <a:gd name="connsiteX7" fmla="*/ 68568 w 71525"/>
                <a:gd name="connsiteY7" fmla="*/ 56478 h 71515"/>
                <a:gd name="connsiteX8" fmla="*/ 71035 w 71525"/>
                <a:gd name="connsiteY8" fmla="*/ 54435 h 71515"/>
                <a:gd name="connsiteX9" fmla="*/ 71336 w 71525"/>
                <a:gd name="connsiteY9" fmla="*/ 51230 h 71515"/>
                <a:gd name="connsiteX10" fmla="*/ 56479 w 71525"/>
                <a:gd name="connsiteY10" fmla="*/ 2960 h 71515"/>
                <a:gd name="connsiteX11" fmla="*/ 54436 w 71525"/>
                <a:gd name="connsiteY11" fmla="*/ 480 h 71515"/>
                <a:gd name="connsiteX12" fmla="*/ 61742 w 71525"/>
                <a:gd name="connsiteY12" fmla="*/ 49804 h 71515"/>
                <a:gd name="connsiteX13" fmla="*/ 21826 w 71525"/>
                <a:gd name="connsiteY13" fmla="*/ 62076 h 71515"/>
                <a:gd name="connsiteX14" fmla="*/ 21718 w 71525"/>
                <a:gd name="connsiteY14" fmla="*/ 61732 h 71515"/>
                <a:gd name="connsiteX15" fmla="*/ 9436 w 71525"/>
                <a:gd name="connsiteY15" fmla="*/ 21827 h 71515"/>
                <a:gd name="connsiteX16" fmla="*/ 9773 w 71525"/>
                <a:gd name="connsiteY16" fmla="*/ 21719 h 71515"/>
                <a:gd name="connsiteX17" fmla="*/ 49696 w 71525"/>
                <a:gd name="connsiteY17" fmla="*/ 9440 h 71515"/>
                <a:gd name="connsiteX18" fmla="*/ 49804 w 71525"/>
                <a:gd name="connsiteY18" fmla="*/ 9784 h 71515"/>
                <a:gd name="connsiteX19" fmla="*/ 62087 w 71525"/>
                <a:gd name="connsiteY19" fmla="*/ 49696 h 71515"/>
                <a:gd name="connsiteX20" fmla="*/ 61742 w 71525"/>
                <a:gd name="connsiteY20" fmla="*/ 49804 h 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1525" h="71515">
                  <a:moveTo>
                    <a:pt x="54436" y="480"/>
                  </a:moveTo>
                  <a:cubicBezTo>
                    <a:pt x="53454" y="-36"/>
                    <a:pt x="52314" y="-143"/>
                    <a:pt x="51245" y="194"/>
                  </a:cubicBezTo>
                  <a:lnTo>
                    <a:pt x="2954" y="15039"/>
                  </a:lnTo>
                  <a:cubicBezTo>
                    <a:pt x="753" y="15720"/>
                    <a:pt x="-495" y="18071"/>
                    <a:pt x="186" y="20286"/>
                  </a:cubicBezTo>
                  <a:lnTo>
                    <a:pt x="15043" y="68549"/>
                  </a:lnTo>
                  <a:cubicBezTo>
                    <a:pt x="15373" y="69624"/>
                    <a:pt x="16097" y="70506"/>
                    <a:pt x="17094" y="71029"/>
                  </a:cubicBezTo>
                  <a:cubicBezTo>
                    <a:pt x="18097" y="71552"/>
                    <a:pt x="19223" y="71660"/>
                    <a:pt x="20277" y="71323"/>
                  </a:cubicBezTo>
                  <a:lnTo>
                    <a:pt x="68568" y="56478"/>
                  </a:lnTo>
                  <a:cubicBezTo>
                    <a:pt x="69637" y="56148"/>
                    <a:pt x="70512" y="55424"/>
                    <a:pt x="71035" y="54435"/>
                  </a:cubicBezTo>
                  <a:cubicBezTo>
                    <a:pt x="71566" y="53438"/>
                    <a:pt x="71666" y="52306"/>
                    <a:pt x="71336" y="51230"/>
                  </a:cubicBezTo>
                  <a:lnTo>
                    <a:pt x="56479" y="2960"/>
                  </a:lnTo>
                  <a:cubicBezTo>
                    <a:pt x="56150" y="1892"/>
                    <a:pt x="55425" y="1011"/>
                    <a:pt x="54436" y="480"/>
                  </a:cubicBezTo>
                  <a:close/>
                  <a:moveTo>
                    <a:pt x="61742" y="49804"/>
                  </a:moveTo>
                  <a:lnTo>
                    <a:pt x="21826" y="62076"/>
                  </a:lnTo>
                  <a:lnTo>
                    <a:pt x="21718" y="61732"/>
                  </a:lnTo>
                  <a:lnTo>
                    <a:pt x="9436" y="21827"/>
                  </a:lnTo>
                  <a:lnTo>
                    <a:pt x="9773" y="21719"/>
                  </a:lnTo>
                  <a:lnTo>
                    <a:pt x="49696" y="9440"/>
                  </a:lnTo>
                  <a:lnTo>
                    <a:pt x="49804" y="9784"/>
                  </a:lnTo>
                  <a:lnTo>
                    <a:pt x="62087" y="49696"/>
                  </a:lnTo>
                  <a:lnTo>
                    <a:pt x="61742" y="49804"/>
                  </a:lnTo>
                  <a:close/>
                </a:path>
              </a:pathLst>
            </a:custGeom>
            <a:grpFill/>
            <a:ln w="7167" cap="flat">
              <a:noFill/>
              <a:prstDash val="solid"/>
              <a:miter/>
            </a:ln>
          </p:spPr>
          <p:txBody>
            <a:bodyPr rtlCol="0" anchor="ctr"/>
            <a:lstStyle/>
            <a:p>
              <a:endParaRPr lang="en-US" dirty="0"/>
            </a:p>
          </p:txBody>
        </p:sp>
        <p:sp>
          <p:nvSpPr>
            <p:cNvPr id="77" name="Freeform 141">
              <a:extLst>
                <a:ext uri="{FF2B5EF4-FFF2-40B4-BE49-F238E27FC236}">
                  <a16:creationId xmlns:a16="http://schemas.microsoft.com/office/drawing/2014/main" id="{A83DC460-A7B4-4026-84BF-8181D5FCA458}"/>
                </a:ext>
              </a:extLst>
            </p:cNvPr>
            <p:cNvSpPr/>
            <p:nvPr/>
          </p:nvSpPr>
          <p:spPr>
            <a:xfrm>
              <a:off x="2480427" y="3346267"/>
              <a:ext cx="68280" cy="71789"/>
            </a:xfrm>
            <a:custGeom>
              <a:avLst/>
              <a:gdLst>
                <a:gd name="connsiteX0" fmla="*/ 49 w 68280"/>
                <a:gd name="connsiteY0" fmla="*/ 26665 h 71789"/>
                <a:gd name="connsiteX1" fmla="*/ 1562 w 68280"/>
                <a:gd name="connsiteY1" fmla="*/ 30572 h 71789"/>
                <a:gd name="connsiteX2" fmla="*/ 51524 w 68280"/>
                <a:gd name="connsiteY2" fmla="*/ 70857 h 71789"/>
                <a:gd name="connsiteX3" fmla="*/ 55676 w 68280"/>
                <a:gd name="connsiteY3" fmla="*/ 71509 h 71789"/>
                <a:gd name="connsiteX4" fmla="*/ 58307 w 68280"/>
                <a:gd name="connsiteY4" fmla="*/ 68248 h 71789"/>
                <a:gd name="connsiteX5" fmla="*/ 68231 w 68280"/>
                <a:gd name="connsiteY5" fmla="*/ 4838 h 71789"/>
                <a:gd name="connsiteX6" fmla="*/ 66718 w 68280"/>
                <a:gd name="connsiteY6" fmla="*/ 925 h 71789"/>
                <a:gd name="connsiteX7" fmla="*/ 64079 w 68280"/>
                <a:gd name="connsiteY7" fmla="*/ 0 h 71789"/>
                <a:gd name="connsiteX8" fmla="*/ 62574 w 68280"/>
                <a:gd name="connsiteY8" fmla="*/ 280 h 71789"/>
                <a:gd name="connsiteX9" fmla="*/ 2688 w 68280"/>
                <a:gd name="connsiteY9" fmla="*/ 23397 h 71789"/>
                <a:gd name="connsiteX10" fmla="*/ 49 w 68280"/>
                <a:gd name="connsiteY10" fmla="*/ 26665 h 71789"/>
                <a:gd name="connsiteX11" fmla="*/ 13070 w 68280"/>
                <a:gd name="connsiteY11" fmla="*/ 28378 h 71789"/>
                <a:gd name="connsiteX12" fmla="*/ 58824 w 68280"/>
                <a:gd name="connsiteY12" fmla="*/ 10724 h 71789"/>
                <a:gd name="connsiteX13" fmla="*/ 58723 w 68280"/>
                <a:gd name="connsiteY13" fmla="*/ 11333 h 71789"/>
                <a:gd name="connsiteX14" fmla="*/ 51144 w 68280"/>
                <a:gd name="connsiteY14" fmla="*/ 59775 h 71789"/>
                <a:gd name="connsiteX15" fmla="*/ 50657 w 68280"/>
                <a:gd name="connsiteY15" fmla="*/ 59381 h 71789"/>
                <a:gd name="connsiteX16" fmla="*/ 12490 w 68280"/>
                <a:gd name="connsiteY16" fmla="*/ 28601 h 71789"/>
                <a:gd name="connsiteX17" fmla="*/ 13070 w 68280"/>
                <a:gd name="connsiteY17" fmla="*/ 28378 h 71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80" h="71789">
                  <a:moveTo>
                    <a:pt x="49" y="26665"/>
                  </a:moveTo>
                  <a:cubicBezTo>
                    <a:pt x="-180" y="28142"/>
                    <a:pt x="401" y="29633"/>
                    <a:pt x="1562" y="30572"/>
                  </a:cubicBezTo>
                  <a:lnTo>
                    <a:pt x="51524" y="70857"/>
                  </a:lnTo>
                  <a:cubicBezTo>
                    <a:pt x="52700" y="71803"/>
                    <a:pt x="54278" y="72047"/>
                    <a:pt x="55676" y="71509"/>
                  </a:cubicBezTo>
                  <a:cubicBezTo>
                    <a:pt x="57074" y="70971"/>
                    <a:pt x="58078" y="69724"/>
                    <a:pt x="58307" y="68248"/>
                  </a:cubicBezTo>
                  <a:lnTo>
                    <a:pt x="68231" y="4838"/>
                  </a:lnTo>
                  <a:cubicBezTo>
                    <a:pt x="68460" y="3369"/>
                    <a:pt x="67879" y="1864"/>
                    <a:pt x="66718" y="925"/>
                  </a:cubicBezTo>
                  <a:cubicBezTo>
                    <a:pt x="65979" y="330"/>
                    <a:pt x="65040" y="0"/>
                    <a:pt x="64079" y="0"/>
                  </a:cubicBezTo>
                  <a:cubicBezTo>
                    <a:pt x="63563" y="0"/>
                    <a:pt x="63054" y="93"/>
                    <a:pt x="62574" y="280"/>
                  </a:cubicBezTo>
                  <a:lnTo>
                    <a:pt x="2688" y="23397"/>
                  </a:lnTo>
                  <a:cubicBezTo>
                    <a:pt x="1297" y="23927"/>
                    <a:pt x="279" y="25182"/>
                    <a:pt x="49" y="26665"/>
                  </a:cubicBezTo>
                  <a:close/>
                  <a:moveTo>
                    <a:pt x="13070" y="28378"/>
                  </a:moveTo>
                  <a:lnTo>
                    <a:pt x="58824" y="10724"/>
                  </a:lnTo>
                  <a:lnTo>
                    <a:pt x="58723" y="11333"/>
                  </a:lnTo>
                  <a:lnTo>
                    <a:pt x="51144" y="59775"/>
                  </a:lnTo>
                  <a:lnTo>
                    <a:pt x="50657" y="59381"/>
                  </a:lnTo>
                  <a:lnTo>
                    <a:pt x="12490" y="28601"/>
                  </a:lnTo>
                  <a:lnTo>
                    <a:pt x="13070" y="28378"/>
                  </a:lnTo>
                  <a:close/>
                </a:path>
              </a:pathLst>
            </a:custGeom>
            <a:grpFill/>
            <a:ln w="7167" cap="flat">
              <a:noFill/>
              <a:prstDash val="solid"/>
              <a:miter/>
            </a:ln>
          </p:spPr>
          <p:txBody>
            <a:bodyPr rtlCol="0" anchor="ctr"/>
            <a:lstStyle/>
            <a:p>
              <a:endParaRPr lang="en-US" dirty="0"/>
            </a:p>
          </p:txBody>
        </p:sp>
        <p:sp>
          <p:nvSpPr>
            <p:cNvPr id="78" name="Freeform 142">
              <a:extLst>
                <a:ext uri="{FF2B5EF4-FFF2-40B4-BE49-F238E27FC236}">
                  <a16:creationId xmlns:a16="http://schemas.microsoft.com/office/drawing/2014/main" id="{9A8626E1-AFC7-4C13-8D8D-1716B40EF2A4}"/>
                </a:ext>
              </a:extLst>
            </p:cNvPr>
            <p:cNvSpPr/>
            <p:nvPr/>
          </p:nvSpPr>
          <p:spPr>
            <a:xfrm>
              <a:off x="2358239" y="3406687"/>
              <a:ext cx="214783" cy="220189"/>
            </a:xfrm>
            <a:custGeom>
              <a:avLst/>
              <a:gdLst>
                <a:gd name="connsiteX0" fmla="*/ 197589 w 214783"/>
                <a:gd name="connsiteY0" fmla="*/ 68398 h 220189"/>
                <a:gd name="connsiteX1" fmla="*/ 214784 w 214783"/>
                <a:gd name="connsiteY1" fmla="*/ 50944 h 220189"/>
                <a:gd name="connsiteX2" fmla="*/ 197589 w 214783"/>
                <a:gd name="connsiteY2" fmla="*/ 33755 h 220189"/>
                <a:gd name="connsiteX3" fmla="*/ 143440 w 214783"/>
                <a:gd name="connsiteY3" fmla="*/ 33755 h 220189"/>
                <a:gd name="connsiteX4" fmla="*/ 143311 w 214783"/>
                <a:gd name="connsiteY4" fmla="*/ 32457 h 220189"/>
                <a:gd name="connsiteX5" fmla="*/ 107395 w 214783"/>
                <a:gd name="connsiteY5" fmla="*/ 0 h 220189"/>
                <a:gd name="connsiteX6" fmla="*/ 71480 w 214783"/>
                <a:gd name="connsiteY6" fmla="*/ 32457 h 220189"/>
                <a:gd name="connsiteX7" fmla="*/ 71351 w 214783"/>
                <a:gd name="connsiteY7" fmla="*/ 33755 h 220189"/>
                <a:gd name="connsiteX8" fmla="*/ 17216 w 214783"/>
                <a:gd name="connsiteY8" fmla="*/ 33755 h 220189"/>
                <a:gd name="connsiteX9" fmla="*/ 0 w 214783"/>
                <a:gd name="connsiteY9" fmla="*/ 51202 h 220189"/>
                <a:gd name="connsiteX10" fmla="*/ 17216 w 214783"/>
                <a:gd name="connsiteY10" fmla="*/ 68398 h 220189"/>
                <a:gd name="connsiteX11" fmla="*/ 20908 w 214783"/>
                <a:gd name="connsiteY11" fmla="*/ 68398 h 220189"/>
                <a:gd name="connsiteX12" fmla="*/ 21331 w 214783"/>
                <a:gd name="connsiteY12" fmla="*/ 68850 h 220189"/>
                <a:gd name="connsiteX13" fmla="*/ 90488 w 214783"/>
                <a:gd name="connsiteY13" fmla="*/ 142760 h 220189"/>
                <a:gd name="connsiteX14" fmla="*/ 90488 w 214783"/>
                <a:gd name="connsiteY14" fmla="*/ 216011 h 220189"/>
                <a:gd name="connsiteX15" fmla="*/ 92790 w 214783"/>
                <a:gd name="connsiteY15" fmla="*/ 219753 h 220189"/>
                <a:gd name="connsiteX16" fmla="*/ 97192 w 214783"/>
                <a:gd name="connsiteY16" fmla="*/ 219380 h 220189"/>
                <a:gd name="connsiteX17" fmla="*/ 123457 w 214783"/>
                <a:gd name="connsiteY17" fmla="*/ 199947 h 220189"/>
                <a:gd name="connsiteX18" fmla="*/ 125156 w 214783"/>
                <a:gd name="connsiteY18" fmla="*/ 196571 h 220189"/>
                <a:gd name="connsiteX19" fmla="*/ 125156 w 214783"/>
                <a:gd name="connsiteY19" fmla="*/ 142760 h 220189"/>
                <a:gd name="connsiteX20" fmla="*/ 125536 w 214783"/>
                <a:gd name="connsiteY20" fmla="*/ 142344 h 220189"/>
                <a:gd name="connsiteX21" fmla="*/ 194033 w 214783"/>
                <a:gd name="connsiteY21" fmla="*/ 68398 h 220189"/>
                <a:gd name="connsiteX22" fmla="*/ 197589 w 214783"/>
                <a:gd name="connsiteY22" fmla="*/ 68398 h 220189"/>
                <a:gd name="connsiteX23" fmla="*/ 79976 w 214783"/>
                <a:gd name="connsiteY23" fmla="*/ 32113 h 220189"/>
                <a:gd name="connsiteX24" fmla="*/ 107395 w 214783"/>
                <a:gd name="connsiteY24" fmla="*/ 8387 h 220189"/>
                <a:gd name="connsiteX25" fmla="*/ 134821 w 214783"/>
                <a:gd name="connsiteY25" fmla="*/ 32113 h 220189"/>
                <a:gd name="connsiteX26" fmla="*/ 135058 w 214783"/>
                <a:gd name="connsiteY26" fmla="*/ 33755 h 220189"/>
                <a:gd name="connsiteX27" fmla="*/ 79740 w 214783"/>
                <a:gd name="connsiteY27" fmla="*/ 33755 h 220189"/>
                <a:gd name="connsiteX28" fmla="*/ 79976 w 214783"/>
                <a:gd name="connsiteY28" fmla="*/ 32113 h 220189"/>
                <a:gd name="connsiteX29" fmla="*/ 17216 w 214783"/>
                <a:gd name="connsiteY29" fmla="*/ 60019 h 220189"/>
                <a:gd name="connsiteX30" fmla="*/ 8396 w 214783"/>
                <a:gd name="connsiteY30" fmla="*/ 50944 h 220189"/>
                <a:gd name="connsiteX31" fmla="*/ 17216 w 214783"/>
                <a:gd name="connsiteY31" fmla="*/ 42141 h 220189"/>
                <a:gd name="connsiteX32" fmla="*/ 197589 w 214783"/>
                <a:gd name="connsiteY32" fmla="*/ 42141 h 220189"/>
                <a:gd name="connsiteX33" fmla="*/ 206387 w 214783"/>
                <a:gd name="connsiteY33" fmla="*/ 51202 h 220189"/>
                <a:gd name="connsiteX34" fmla="*/ 197589 w 214783"/>
                <a:gd name="connsiteY34" fmla="*/ 60019 h 220189"/>
                <a:gd name="connsiteX35" fmla="*/ 17216 w 214783"/>
                <a:gd name="connsiteY35" fmla="*/ 60019 h 220189"/>
                <a:gd name="connsiteX36" fmla="*/ 182030 w 214783"/>
                <a:gd name="connsiteY36" fmla="*/ 69000 h 220189"/>
                <a:gd name="connsiteX37" fmla="*/ 117878 w 214783"/>
                <a:gd name="connsiteY37" fmla="*/ 138252 h 220189"/>
                <a:gd name="connsiteX38" fmla="*/ 116760 w 214783"/>
                <a:gd name="connsiteY38" fmla="*/ 141104 h 220189"/>
                <a:gd name="connsiteX39" fmla="*/ 116760 w 214783"/>
                <a:gd name="connsiteY39" fmla="*/ 194457 h 220189"/>
                <a:gd name="connsiteX40" fmla="*/ 116186 w 214783"/>
                <a:gd name="connsiteY40" fmla="*/ 194894 h 220189"/>
                <a:gd name="connsiteX41" fmla="*/ 98877 w 214783"/>
                <a:gd name="connsiteY41" fmla="*/ 207682 h 220189"/>
                <a:gd name="connsiteX42" fmla="*/ 98877 w 214783"/>
                <a:gd name="connsiteY42" fmla="*/ 141104 h 220189"/>
                <a:gd name="connsiteX43" fmla="*/ 97751 w 214783"/>
                <a:gd name="connsiteY43" fmla="*/ 138252 h 220189"/>
                <a:gd name="connsiteX44" fmla="*/ 32402 w 214783"/>
                <a:gd name="connsiteY44" fmla="*/ 68398 h 220189"/>
                <a:gd name="connsiteX45" fmla="*/ 182589 w 214783"/>
                <a:gd name="connsiteY45" fmla="*/ 68398 h 220189"/>
                <a:gd name="connsiteX46" fmla="*/ 182030 w 214783"/>
                <a:gd name="connsiteY46" fmla="*/ 69000 h 22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14783" h="220189">
                  <a:moveTo>
                    <a:pt x="197589" y="68398"/>
                  </a:moveTo>
                  <a:cubicBezTo>
                    <a:pt x="207068" y="68398"/>
                    <a:pt x="214784" y="60571"/>
                    <a:pt x="214784" y="50944"/>
                  </a:cubicBezTo>
                  <a:cubicBezTo>
                    <a:pt x="214784" y="41468"/>
                    <a:pt x="207068" y="33755"/>
                    <a:pt x="197589" y="33755"/>
                  </a:cubicBezTo>
                  <a:lnTo>
                    <a:pt x="143440" y="33755"/>
                  </a:lnTo>
                  <a:lnTo>
                    <a:pt x="143311" y="32457"/>
                  </a:lnTo>
                  <a:cubicBezTo>
                    <a:pt x="141454" y="13956"/>
                    <a:pt x="126016" y="0"/>
                    <a:pt x="107395" y="0"/>
                  </a:cubicBezTo>
                  <a:cubicBezTo>
                    <a:pt x="88774" y="0"/>
                    <a:pt x="73330" y="13956"/>
                    <a:pt x="71480" y="32457"/>
                  </a:cubicBezTo>
                  <a:lnTo>
                    <a:pt x="71351" y="33755"/>
                  </a:lnTo>
                  <a:lnTo>
                    <a:pt x="17216" y="33755"/>
                  </a:lnTo>
                  <a:cubicBezTo>
                    <a:pt x="7730" y="33755"/>
                    <a:pt x="0" y="41582"/>
                    <a:pt x="0" y="51202"/>
                  </a:cubicBezTo>
                  <a:cubicBezTo>
                    <a:pt x="0" y="60685"/>
                    <a:pt x="7730" y="68398"/>
                    <a:pt x="17216" y="68398"/>
                  </a:cubicBezTo>
                  <a:lnTo>
                    <a:pt x="20908" y="68398"/>
                  </a:lnTo>
                  <a:lnTo>
                    <a:pt x="21331" y="68850"/>
                  </a:lnTo>
                  <a:lnTo>
                    <a:pt x="90488" y="142760"/>
                  </a:lnTo>
                  <a:lnTo>
                    <a:pt x="90488" y="216011"/>
                  </a:lnTo>
                  <a:cubicBezTo>
                    <a:pt x="90488" y="217603"/>
                    <a:pt x="91370" y="219036"/>
                    <a:pt x="92790" y="219753"/>
                  </a:cubicBezTo>
                  <a:cubicBezTo>
                    <a:pt x="94188" y="220448"/>
                    <a:pt x="95901" y="220305"/>
                    <a:pt x="97192" y="219380"/>
                  </a:cubicBezTo>
                  <a:lnTo>
                    <a:pt x="123457" y="199947"/>
                  </a:lnTo>
                  <a:cubicBezTo>
                    <a:pt x="124532" y="199137"/>
                    <a:pt x="125156" y="197904"/>
                    <a:pt x="125156" y="196571"/>
                  </a:cubicBezTo>
                  <a:lnTo>
                    <a:pt x="125156" y="142760"/>
                  </a:lnTo>
                  <a:lnTo>
                    <a:pt x="125536" y="142344"/>
                  </a:lnTo>
                  <a:lnTo>
                    <a:pt x="194033" y="68398"/>
                  </a:lnTo>
                  <a:lnTo>
                    <a:pt x="197589" y="68398"/>
                  </a:lnTo>
                  <a:close/>
                  <a:moveTo>
                    <a:pt x="79976" y="32113"/>
                  </a:moveTo>
                  <a:cubicBezTo>
                    <a:pt x="81934" y="18587"/>
                    <a:pt x="93722" y="8387"/>
                    <a:pt x="107395" y="8387"/>
                  </a:cubicBezTo>
                  <a:cubicBezTo>
                    <a:pt x="121076" y="8387"/>
                    <a:pt x="132864" y="18587"/>
                    <a:pt x="134821" y="32113"/>
                  </a:cubicBezTo>
                  <a:lnTo>
                    <a:pt x="135058" y="33755"/>
                  </a:lnTo>
                  <a:lnTo>
                    <a:pt x="79740" y="33755"/>
                  </a:lnTo>
                  <a:lnTo>
                    <a:pt x="79976" y="32113"/>
                  </a:lnTo>
                  <a:close/>
                  <a:moveTo>
                    <a:pt x="17216" y="60019"/>
                  </a:moveTo>
                  <a:cubicBezTo>
                    <a:pt x="12268" y="60019"/>
                    <a:pt x="8396" y="56033"/>
                    <a:pt x="8396" y="50944"/>
                  </a:cubicBezTo>
                  <a:cubicBezTo>
                    <a:pt x="8396" y="46091"/>
                    <a:pt x="12354" y="42141"/>
                    <a:pt x="17216" y="42141"/>
                  </a:cubicBezTo>
                  <a:lnTo>
                    <a:pt x="197589" y="42141"/>
                  </a:lnTo>
                  <a:cubicBezTo>
                    <a:pt x="202522" y="42141"/>
                    <a:pt x="206387" y="46120"/>
                    <a:pt x="206387" y="51202"/>
                  </a:cubicBezTo>
                  <a:cubicBezTo>
                    <a:pt x="206387" y="56069"/>
                    <a:pt x="202444" y="60019"/>
                    <a:pt x="197589" y="60019"/>
                  </a:cubicBezTo>
                  <a:lnTo>
                    <a:pt x="17216" y="60019"/>
                  </a:lnTo>
                  <a:close/>
                  <a:moveTo>
                    <a:pt x="182030" y="69000"/>
                  </a:moveTo>
                  <a:lnTo>
                    <a:pt x="117878" y="138252"/>
                  </a:lnTo>
                  <a:cubicBezTo>
                    <a:pt x="117161" y="139033"/>
                    <a:pt x="116760" y="140044"/>
                    <a:pt x="116760" y="141104"/>
                  </a:cubicBezTo>
                  <a:lnTo>
                    <a:pt x="116760" y="194457"/>
                  </a:lnTo>
                  <a:lnTo>
                    <a:pt x="116186" y="194894"/>
                  </a:lnTo>
                  <a:lnTo>
                    <a:pt x="98877" y="207682"/>
                  </a:lnTo>
                  <a:lnTo>
                    <a:pt x="98877" y="141104"/>
                  </a:lnTo>
                  <a:cubicBezTo>
                    <a:pt x="98877" y="140044"/>
                    <a:pt x="98476" y="139033"/>
                    <a:pt x="97751" y="138252"/>
                  </a:cubicBezTo>
                  <a:lnTo>
                    <a:pt x="32402" y="68398"/>
                  </a:lnTo>
                  <a:lnTo>
                    <a:pt x="182589" y="68398"/>
                  </a:lnTo>
                  <a:lnTo>
                    <a:pt x="182030" y="69000"/>
                  </a:lnTo>
                  <a:close/>
                </a:path>
              </a:pathLst>
            </a:custGeom>
            <a:grpFill/>
            <a:ln w="7167" cap="flat">
              <a:noFill/>
              <a:prstDash val="solid"/>
              <a:miter/>
            </a:ln>
          </p:spPr>
          <p:txBody>
            <a:bodyPr rtlCol="0" anchor="ctr"/>
            <a:lstStyle/>
            <a:p>
              <a:endParaRPr lang="en-US" dirty="0"/>
            </a:p>
          </p:txBody>
        </p:sp>
      </p:grpSp>
      <p:grpSp>
        <p:nvGrpSpPr>
          <p:cNvPr id="79" name="Focus" descr="Focus">
            <a:extLst>
              <a:ext uri="{FF2B5EF4-FFF2-40B4-BE49-F238E27FC236}">
                <a16:creationId xmlns:a16="http://schemas.microsoft.com/office/drawing/2014/main" id="{B65C8705-742F-442F-8E69-ACFA7BE1084D}"/>
              </a:ext>
            </a:extLst>
          </p:cNvPr>
          <p:cNvGrpSpPr>
            <a:grpSpLocks noChangeAspect="1"/>
          </p:cNvGrpSpPr>
          <p:nvPr/>
        </p:nvGrpSpPr>
        <p:grpSpPr>
          <a:xfrm>
            <a:off x="4561070" y="3409770"/>
            <a:ext cx="472512" cy="560716"/>
            <a:chOff x="6637703" y="3381161"/>
            <a:chExt cx="251592" cy="298557"/>
          </a:xfrm>
          <a:solidFill>
            <a:schemeClr val="bg1"/>
          </a:solidFill>
        </p:grpSpPr>
        <p:sp>
          <p:nvSpPr>
            <p:cNvPr id="80" name="Freeform 167">
              <a:extLst>
                <a:ext uri="{FF2B5EF4-FFF2-40B4-BE49-F238E27FC236}">
                  <a16:creationId xmlns:a16="http://schemas.microsoft.com/office/drawing/2014/main" id="{728A7E4A-9132-49B7-88FA-205FF3A457D0}"/>
                </a:ext>
              </a:extLst>
            </p:cNvPr>
            <p:cNvSpPr/>
            <p:nvPr/>
          </p:nvSpPr>
          <p:spPr>
            <a:xfrm>
              <a:off x="6637703" y="3381161"/>
              <a:ext cx="251592" cy="298557"/>
            </a:xfrm>
            <a:custGeom>
              <a:avLst/>
              <a:gdLst>
                <a:gd name="connsiteX0" fmla="*/ 130307 w 251592"/>
                <a:gd name="connsiteY0" fmla="*/ 26 h 298557"/>
                <a:gd name="connsiteX1" fmla="*/ 52436 w 251592"/>
                <a:gd name="connsiteY1" fmla="*/ 25770 h 298557"/>
                <a:gd name="connsiteX2" fmla="*/ 26835 w 251592"/>
                <a:gd name="connsiteY2" fmla="*/ 99176 h 298557"/>
                <a:gd name="connsiteX3" fmla="*/ 21405 w 251592"/>
                <a:gd name="connsiteY3" fmla="*/ 126470 h 298557"/>
                <a:gd name="connsiteX4" fmla="*/ 4085 w 251592"/>
                <a:gd name="connsiteY4" fmla="*/ 158574 h 298557"/>
                <a:gd name="connsiteX5" fmla="*/ 195 w 251592"/>
                <a:gd name="connsiteY5" fmla="*/ 169123 h 298557"/>
                <a:gd name="connsiteX6" fmla="*/ 22229 w 251592"/>
                <a:gd name="connsiteY6" fmla="*/ 185861 h 298557"/>
                <a:gd name="connsiteX7" fmla="*/ 24972 w 251592"/>
                <a:gd name="connsiteY7" fmla="*/ 186997 h 298557"/>
                <a:gd name="connsiteX8" fmla="*/ 28088 w 251592"/>
                <a:gd name="connsiteY8" fmla="*/ 193422 h 298557"/>
                <a:gd name="connsiteX9" fmla="*/ 29901 w 251592"/>
                <a:gd name="connsiteY9" fmla="*/ 224433 h 298557"/>
                <a:gd name="connsiteX10" fmla="*/ 30145 w 251592"/>
                <a:gd name="connsiteY10" fmla="*/ 226734 h 298557"/>
                <a:gd name="connsiteX11" fmla="*/ 51476 w 251592"/>
                <a:gd name="connsiteY11" fmla="*/ 250726 h 298557"/>
                <a:gd name="connsiteX12" fmla="*/ 52049 w 251592"/>
                <a:gd name="connsiteY12" fmla="*/ 250719 h 298557"/>
                <a:gd name="connsiteX13" fmla="*/ 74821 w 251592"/>
                <a:gd name="connsiteY13" fmla="*/ 251140 h 298557"/>
                <a:gd name="connsiteX14" fmla="*/ 87571 w 251592"/>
                <a:gd name="connsiteY14" fmla="*/ 255757 h 298557"/>
                <a:gd name="connsiteX15" fmla="*/ 91318 w 251592"/>
                <a:gd name="connsiteY15" fmla="*/ 265048 h 298557"/>
                <a:gd name="connsiteX16" fmla="*/ 91948 w 251592"/>
                <a:gd name="connsiteY16" fmla="*/ 293464 h 298557"/>
                <a:gd name="connsiteX17" fmla="*/ 96525 w 251592"/>
                <a:gd name="connsiteY17" fmla="*/ 298532 h 298557"/>
                <a:gd name="connsiteX18" fmla="*/ 101611 w 251592"/>
                <a:gd name="connsiteY18" fmla="*/ 293972 h 298557"/>
                <a:gd name="connsiteX19" fmla="*/ 100974 w 251592"/>
                <a:gd name="connsiteY19" fmla="*/ 265020 h 298557"/>
                <a:gd name="connsiteX20" fmla="*/ 94434 w 251592"/>
                <a:gd name="connsiteY20" fmla="*/ 248961 h 298557"/>
                <a:gd name="connsiteX21" fmla="*/ 74714 w 251592"/>
                <a:gd name="connsiteY21" fmla="*/ 241499 h 298557"/>
                <a:gd name="connsiteX22" fmla="*/ 52064 w 251592"/>
                <a:gd name="connsiteY22" fmla="*/ 241071 h 298557"/>
                <a:gd name="connsiteX23" fmla="*/ 39764 w 251592"/>
                <a:gd name="connsiteY23" fmla="*/ 225726 h 298557"/>
                <a:gd name="connsiteX24" fmla="*/ 37744 w 251592"/>
                <a:gd name="connsiteY24" fmla="*/ 192893 h 298557"/>
                <a:gd name="connsiteX25" fmla="*/ 29449 w 251592"/>
                <a:gd name="connsiteY25" fmla="*/ 178449 h 298557"/>
                <a:gd name="connsiteX26" fmla="*/ 25818 w 251592"/>
                <a:gd name="connsiteY26" fmla="*/ 176899 h 298557"/>
                <a:gd name="connsiteX27" fmla="*/ 9672 w 251592"/>
                <a:gd name="connsiteY27" fmla="*/ 167243 h 298557"/>
                <a:gd name="connsiteX28" fmla="*/ 10832 w 251592"/>
                <a:gd name="connsiteY28" fmla="*/ 165485 h 298557"/>
                <a:gd name="connsiteX29" fmla="*/ 30481 w 251592"/>
                <a:gd name="connsiteY29" fmla="*/ 129772 h 298557"/>
                <a:gd name="connsiteX30" fmla="*/ 36505 w 251592"/>
                <a:gd name="connsiteY30" fmla="*/ 99176 h 298557"/>
                <a:gd name="connsiteX31" fmla="*/ 59248 w 251592"/>
                <a:gd name="connsiteY31" fmla="*/ 32617 h 298557"/>
                <a:gd name="connsiteX32" fmla="*/ 130242 w 251592"/>
                <a:gd name="connsiteY32" fmla="*/ 9668 h 298557"/>
                <a:gd name="connsiteX33" fmla="*/ 241923 w 251592"/>
                <a:gd name="connsiteY33" fmla="*/ 99176 h 298557"/>
                <a:gd name="connsiteX34" fmla="*/ 232840 w 251592"/>
                <a:gd name="connsiteY34" fmla="*/ 139835 h 298557"/>
                <a:gd name="connsiteX35" fmla="*/ 219130 w 251592"/>
                <a:gd name="connsiteY35" fmla="*/ 166736 h 298557"/>
                <a:gd name="connsiteX36" fmla="*/ 202088 w 251592"/>
                <a:gd name="connsiteY36" fmla="*/ 217600 h 298557"/>
                <a:gd name="connsiteX37" fmla="*/ 212439 w 251592"/>
                <a:gd name="connsiteY37" fmla="*/ 294894 h 298557"/>
                <a:gd name="connsiteX38" fmla="*/ 217124 w 251592"/>
                <a:gd name="connsiteY38" fmla="*/ 298539 h 298557"/>
                <a:gd name="connsiteX39" fmla="*/ 218299 w 251592"/>
                <a:gd name="connsiteY39" fmla="*/ 298403 h 298557"/>
                <a:gd name="connsiteX40" fmla="*/ 221816 w 251592"/>
                <a:gd name="connsiteY40" fmla="*/ 292542 h 298557"/>
                <a:gd name="connsiteX41" fmla="*/ 211759 w 251592"/>
                <a:gd name="connsiteY41" fmla="*/ 217600 h 298557"/>
                <a:gd name="connsiteX42" fmla="*/ 227539 w 251592"/>
                <a:gd name="connsiteY42" fmla="*/ 171503 h 298557"/>
                <a:gd name="connsiteX43" fmla="*/ 241751 w 251592"/>
                <a:gd name="connsiteY43" fmla="*/ 143587 h 298557"/>
                <a:gd name="connsiteX44" fmla="*/ 251593 w 251592"/>
                <a:gd name="connsiteY44" fmla="*/ 99176 h 298557"/>
                <a:gd name="connsiteX45" fmla="*/ 130307 w 251592"/>
                <a:gd name="connsiteY45" fmla="*/ 25 h 298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51592" h="298557">
                  <a:moveTo>
                    <a:pt x="130307" y="26"/>
                  </a:moveTo>
                  <a:cubicBezTo>
                    <a:pt x="96282" y="-547"/>
                    <a:pt x="69950" y="8432"/>
                    <a:pt x="52436" y="25770"/>
                  </a:cubicBezTo>
                  <a:cubicBezTo>
                    <a:pt x="35445" y="42594"/>
                    <a:pt x="26835" y="67294"/>
                    <a:pt x="26835" y="99176"/>
                  </a:cubicBezTo>
                  <a:cubicBezTo>
                    <a:pt x="26835" y="101642"/>
                    <a:pt x="25453" y="116514"/>
                    <a:pt x="21405" y="126470"/>
                  </a:cubicBezTo>
                  <a:cubicBezTo>
                    <a:pt x="21327" y="126692"/>
                    <a:pt x="14056" y="148876"/>
                    <a:pt x="4085" y="158574"/>
                  </a:cubicBezTo>
                  <a:cubicBezTo>
                    <a:pt x="-63" y="162612"/>
                    <a:pt x="-321" y="166536"/>
                    <a:pt x="195" y="169123"/>
                  </a:cubicBezTo>
                  <a:cubicBezTo>
                    <a:pt x="1778" y="177099"/>
                    <a:pt x="12401" y="181944"/>
                    <a:pt x="22229" y="185861"/>
                  </a:cubicBezTo>
                  <a:cubicBezTo>
                    <a:pt x="23475" y="186354"/>
                    <a:pt x="24457" y="186733"/>
                    <a:pt x="24972" y="186997"/>
                  </a:cubicBezTo>
                  <a:cubicBezTo>
                    <a:pt x="26835" y="187976"/>
                    <a:pt x="27981" y="191335"/>
                    <a:pt x="28088" y="193422"/>
                  </a:cubicBezTo>
                  <a:lnTo>
                    <a:pt x="29901" y="224433"/>
                  </a:lnTo>
                  <a:lnTo>
                    <a:pt x="30145" y="226734"/>
                  </a:lnTo>
                  <a:cubicBezTo>
                    <a:pt x="31162" y="236304"/>
                    <a:pt x="32680" y="250726"/>
                    <a:pt x="51476" y="250726"/>
                  </a:cubicBezTo>
                  <a:cubicBezTo>
                    <a:pt x="51662" y="250726"/>
                    <a:pt x="51856" y="250719"/>
                    <a:pt x="52049" y="250719"/>
                  </a:cubicBezTo>
                  <a:lnTo>
                    <a:pt x="74821" y="251140"/>
                  </a:lnTo>
                  <a:cubicBezTo>
                    <a:pt x="79892" y="250833"/>
                    <a:pt x="84398" y="252570"/>
                    <a:pt x="87571" y="255757"/>
                  </a:cubicBezTo>
                  <a:cubicBezTo>
                    <a:pt x="90064" y="258266"/>
                    <a:pt x="91461" y="261554"/>
                    <a:pt x="91318" y="265048"/>
                  </a:cubicBezTo>
                  <a:cubicBezTo>
                    <a:pt x="91325" y="265241"/>
                    <a:pt x="92399" y="284752"/>
                    <a:pt x="91948" y="293464"/>
                  </a:cubicBezTo>
                  <a:cubicBezTo>
                    <a:pt x="91812" y="296123"/>
                    <a:pt x="93860" y="298396"/>
                    <a:pt x="96525" y="298532"/>
                  </a:cubicBezTo>
                  <a:cubicBezTo>
                    <a:pt x="99262" y="298825"/>
                    <a:pt x="101468" y="296631"/>
                    <a:pt x="101611" y="293972"/>
                  </a:cubicBezTo>
                  <a:cubicBezTo>
                    <a:pt x="102084" y="284738"/>
                    <a:pt x="101017" y="265334"/>
                    <a:pt x="100974" y="265020"/>
                  </a:cubicBezTo>
                  <a:cubicBezTo>
                    <a:pt x="101253" y="259274"/>
                    <a:pt x="98868" y="253420"/>
                    <a:pt x="94434" y="248961"/>
                  </a:cubicBezTo>
                  <a:cubicBezTo>
                    <a:pt x="89319" y="243822"/>
                    <a:pt x="82192" y="241099"/>
                    <a:pt x="74714" y="241499"/>
                  </a:cubicBezTo>
                  <a:lnTo>
                    <a:pt x="52064" y="241071"/>
                  </a:lnTo>
                  <a:cubicBezTo>
                    <a:pt x="42085" y="241178"/>
                    <a:pt x="40903" y="236482"/>
                    <a:pt x="39764" y="225726"/>
                  </a:cubicBezTo>
                  <a:lnTo>
                    <a:pt x="37744" y="192893"/>
                  </a:lnTo>
                  <a:cubicBezTo>
                    <a:pt x="37544" y="189034"/>
                    <a:pt x="35574" y="181644"/>
                    <a:pt x="29449" y="178449"/>
                  </a:cubicBezTo>
                  <a:cubicBezTo>
                    <a:pt x="28755" y="178092"/>
                    <a:pt x="27465" y="177563"/>
                    <a:pt x="25818" y="176899"/>
                  </a:cubicBezTo>
                  <a:cubicBezTo>
                    <a:pt x="13053" y="171817"/>
                    <a:pt x="9994" y="168844"/>
                    <a:pt x="9672" y="167243"/>
                  </a:cubicBezTo>
                  <a:cubicBezTo>
                    <a:pt x="9629" y="166986"/>
                    <a:pt x="9966" y="166328"/>
                    <a:pt x="10832" y="165485"/>
                  </a:cubicBezTo>
                  <a:cubicBezTo>
                    <a:pt x="22530" y="154107"/>
                    <a:pt x="30281" y="130437"/>
                    <a:pt x="30481" y="129772"/>
                  </a:cubicBezTo>
                  <a:cubicBezTo>
                    <a:pt x="35001" y="118701"/>
                    <a:pt x="36505" y="102535"/>
                    <a:pt x="36505" y="99176"/>
                  </a:cubicBezTo>
                  <a:cubicBezTo>
                    <a:pt x="36505" y="69960"/>
                    <a:pt x="44156" y="47561"/>
                    <a:pt x="59248" y="32617"/>
                  </a:cubicBezTo>
                  <a:cubicBezTo>
                    <a:pt x="74864" y="17151"/>
                    <a:pt x="98782" y="9611"/>
                    <a:pt x="130242" y="9668"/>
                  </a:cubicBezTo>
                  <a:cubicBezTo>
                    <a:pt x="198084" y="10183"/>
                    <a:pt x="241923" y="45317"/>
                    <a:pt x="241923" y="99176"/>
                  </a:cubicBezTo>
                  <a:cubicBezTo>
                    <a:pt x="241923" y="112748"/>
                    <a:pt x="239129" y="125269"/>
                    <a:pt x="232840" y="139835"/>
                  </a:cubicBezTo>
                  <a:cubicBezTo>
                    <a:pt x="228613" y="150105"/>
                    <a:pt x="223793" y="158552"/>
                    <a:pt x="219130" y="166736"/>
                  </a:cubicBezTo>
                  <a:cubicBezTo>
                    <a:pt x="210369" y="182101"/>
                    <a:pt x="202088" y="196624"/>
                    <a:pt x="202088" y="217600"/>
                  </a:cubicBezTo>
                  <a:cubicBezTo>
                    <a:pt x="202088" y="251841"/>
                    <a:pt x="210706" y="287990"/>
                    <a:pt x="212439" y="294894"/>
                  </a:cubicBezTo>
                  <a:cubicBezTo>
                    <a:pt x="212983" y="297081"/>
                    <a:pt x="214954" y="298539"/>
                    <a:pt x="217124" y="298539"/>
                  </a:cubicBezTo>
                  <a:cubicBezTo>
                    <a:pt x="217511" y="298539"/>
                    <a:pt x="217905" y="298496"/>
                    <a:pt x="218299" y="298403"/>
                  </a:cubicBezTo>
                  <a:cubicBezTo>
                    <a:pt x="220892" y="297753"/>
                    <a:pt x="222468" y="295137"/>
                    <a:pt x="221816" y="292542"/>
                  </a:cubicBezTo>
                  <a:cubicBezTo>
                    <a:pt x="220140" y="285846"/>
                    <a:pt x="211759" y="250712"/>
                    <a:pt x="211759" y="217600"/>
                  </a:cubicBezTo>
                  <a:cubicBezTo>
                    <a:pt x="211759" y="199175"/>
                    <a:pt x="218721" y="186961"/>
                    <a:pt x="227539" y="171503"/>
                  </a:cubicBezTo>
                  <a:cubicBezTo>
                    <a:pt x="232123" y="163462"/>
                    <a:pt x="237317" y="154343"/>
                    <a:pt x="241751" y="143587"/>
                  </a:cubicBezTo>
                  <a:cubicBezTo>
                    <a:pt x="248463" y="128035"/>
                    <a:pt x="251593" y="113920"/>
                    <a:pt x="251593" y="99176"/>
                  </a:cubicBezTo>
                  <a:cubicBezTo>
                    <a:pt x="251593" y="39492"/>
                    <a:pt x="203987" y="577"/>
                    <a:pt x="130307" y="25"/>
                  </a:cubicBezTo>
                  <a:close/>
                </a:path>
              </a:pathLst>
            </a:custGeom>
            <a:grpFill/>
            <a:ln w="7157" cap="flat">
              <a:noFill/>
              <a:prstDash val="solid"/>
              <a:miter/>
            </a:ln>
          </p:spPr>
          <p:txBody>
            <a:bodyPr rtlCol="0" anchor="ctr"/>
            <a:lstStyle/>
            <a:p>
              <a:endParaRPr lang="en-US" dirty="0"/>
            </a:p>
          </p:txBody>
        </p:sp>
        <p:sp>
          <p:nvSpPr>
            <p:cNvPr id="81" name="Freeform 168">
              <a:extLst>
                <a:ext uri="{FF2B5EF4-FFF2-40B4-BE49-F238E27FC236}">
                  <a16:creationId xmlns:a16="http://schemas.microsoft.com/office/drawing/2014/main" id="{2DC627CC-0D49-4BF3-8D39-DF670421633B}"/>
                </a:ext>
              </a:extLst>
            </p:cNvPr>
            <p:cNvSpPr/>
            <p:nvPr/>
          </p:nvSpPr>
          <p:spPr>
            <a:xfrm>
              <a:off x="6708734" y="3421079"/>
              <a:ext cx="127319" cy="127032"/>
            </a:xfrm>
            <a:custGeom>
              <a:avLst/>
              <a:gdLst>
                <a:gd name="connsiteX0" fmla="*/ 126988 w 127319"/>
                <a:gd name="connsiteY0" fmla="*/ 12975 h 127032"/>
                <a:gd name="connsiteX1" fmla="*/ 122970 w 127319"/>
                <a:gd name="connsiteY1" fmla="*/ 10302 h 127032"/>
                <a:gd name="connsiteX2" fmla="*/ 116996 w 127319"/>
                <a:gd name="connsiteY2" fmla="*/ 10302 h 127032"/>
                <a:gd name="connsiteX3" fmla="*/ 116996 w 127319"/>
                <a:gd name="connsiteY3" fmla="*/ 4342 h 127032"/>
                <a:gd name="connsiteX4" fmla="*/ 114331 w 127319"/>
                <a:gd name="connsiteY4" fmla="*/ 347 h 127032"/>
                <a:gd name="connsiteX5" fmla="*/ 109575 w 127319"/>
                <a:gd name="connsiteY5" fmla="*/ 1283 h 127032"/>
                <a:gd name="connsiteX6" fmla="*/ 99260 w 127319"/>
                <a:gd name="connsiteY6" fmla="*/ 11574 h 127032"/>
                <a:gd name="connsiteX7" fmla="*/ 97985 w 127319"/>
                <a:gd name="connsiteY7" fmla="*/ 14640 h 127032"/>
                <a:gd name="connsiteX8" fmla="*/ 97985 w 127319"/>
                <a:gd name="connsiteY8" fmla="*/ 23138 h 127032"/>
                <a:gd name="connsiteX9" fmla="*/ 92161 w 127319"/>
                <a:gd name="connsiteY9" fmla="*/ 28948 h 127032"/>
                <a:gd name="connsiteX10" fmla="*/ 55894 w 127319"/>
                <a:gd name="connsiteY10" fmla="*/ 15498 h 127032"/>
                <a:gd name="connsiteX11" fmla="*/ 0 w 127319"/>
                <a:gd name="connsiteY11" fmla="*/ 71258 h 127032"/>
                <a:gd name="connsiteX12" fmla="*/ 55894 w 127319"/>
                <a:gd name="connsiteY12" fmla="*/ 127032 h 127032"/>
                <a:gd name="connsiteX13" fmla="*/ 111788 w 127319"/>
                <a:gd name="connsiteY13" fmla="*/ 71258 h 127032"/>
                <a:gd name="connsiteX14" fmla="*/ 98314 w 127319"/>
                <a:gd name="connsiteY14" fmla="*/ 35080 h 127032"/>
                <a:gd name="connsiteX15" fmla="*/ 104131 w 127319"/>
                <a:gd name="connsiteY15" fmla="*/ 29270 h 127032"/>
                <a:gd name="connsiteX16" fmla="*/ 112648 w 127319"/>
                <a:gd name="connsiteY16" fmla="*/ 29270 h 127032"/>
                <a:gd name="connsiteX17" fmla="*/ 115721 w 127319"/>
                <a:gd name="connsiteY17" fmla="*/ 28005 h 127032"/>
                <a:gd name="connsiteX18" fmla="*/ 126043 w 127319"/>
                <a:gd name="connsiteY18" fmla="*/ 17706 h 127032"/>
                <a:gd name="connsiteX19" fmla="*/ 126988 w 127319"/>
                <a:gd name="connsiteY19" fmla="*/ 12982 h 127032"/>
                <a:gd name="connsiteX20" fmla="*/ 126988 w 127319"/>
                <a:gd name="connsiteY20" fmla="*/ 12975 h 127032"/>
                <a:gd name="connsiteX21" fmla="*/ 103378 w 127319"/>
                <a:gd name="connsiteY21" fmla="*/ 71258 h 127032"/>
                <a:gd name="connsiteX22" fmla="*/ 55894 w 127319"/>
                <a:gd name="connsiteY22" fmla="*/ 118635 h 127032"/>
                <a:gd name="connsiteX23" fmla="*/ 8417 w 127319"/>
                <a:gd name="connsiteY23" fmla="*/ 71258 h 127032"/>
                <a:gd name="connsiteX24" fmla="*/ 55894 w 127319"/>
                <a:gd name="connsiteY24" fmla="*/ 23896 h 127032"/>
                <a:gd name="connsiteX25" fmla="*/ 86194 w 127319"/>
                <a:gd name="connsiteY25" fmla="*/ 34902 h 127032"/>
                <a:gd name="connsiteX26" fmla="*/ 77878 w 127319"/>
                <a:gd name="connsiteY26" fmla="*/ 43199 h 127032"/>
                <a:gd name="connsiteX27" fmla="*/ 55894 w 127319"/>
                <a:gd name="connsiteY27" fmla="*/ 35588 h 127032"/>
                <a:gd name="connsiteX28" fmla="*/ 20136 w 127319"/>
                <a:gd name="connsiteY28" fmla="*/ 71258 h 127032"/>
                <a:gd name="connsiteX29" fmla="*/ 55894 w 127319"/>
                <a:gd name="connsiteY29" fmla="*/ 106942 h 127032"/>
                <a:gd name="connsiteX30" fmla="*/ 91653 w 127319"/>
                <a:gd name="connsiteY30" fmla="*/ 71258 h 127032"/>
                <a:gd name="connsiteX31" fmla="*/ 84024 w 127319"/>
                <a:gd name="connsiteY31" fmla="*/ 49331 h 127032"/>
                <a:gd name="connsiteX32" fmla="*/ 92347 w 127319"/>
                <a:gd name="connsiteY32" fmla="*/ 41034 h 127032"/>
                <a:gd name="connsiteX33" fmla="*/ 103378 w 127319"/>
                <a:gd name="connsiteY33" fmla="*/ 71258 h 127032"/>
                <a:gd name="connsiteX34" fmla="*/ 52821 w 127319"/>
                <a:gd name="connsiteY34" fmla="*/ 74331 h 127032"/>
                <a:gd name="connsiteX35" fmla="*/ 58967 w 127319"/>
                <a:gd name="connsiteY35" fmla="*/ 74331 h 127032"/>
                <a:gd name="connsiteX36" fmla="*/ 63022 w 127319"/>
                <a:gd name="connsiteY36" fmla="*/ 70293 h 127032"/>
                <a:gd name="connsiteX37" fmla="*/ 63093 w 127319"/>
                <a:gd name="connsiteY37" fmla="*/ 71258 h 127032"/>
                <a:gd name="connsiteX38" fmla="*/ 55894 w 127319"/>
                <a:gd name="connsiteY38" fmla="*/ 78441 h 127032"/>
                <a:gd name="connsiteX39" fmla="*/ 48702 w 127319"/>
                <a:gd name="connsiteY39" fmla="*/ 71258 h 127032"/>
                <a:gd name="connsiteX40" fmla="*/ 55894 w 127319"/>
                <a:gd name="connsiteY40" fmla="*/ 64090 h 127032"/>
                <a:gd name="connsiteX41" fmla="*/ 56868 w 127319"/>
                <a:gd name="connsiteY41" fmla="*/ 64154 h 127032"/>
                <a:gd name="connsiteX42" fmla="*/ 52821 w 127319"/>
                <a:gd name="connsiteY42" fmla="*/ 68199 h 127032"/>
                <a:gd name="connsiteX43" fmla="*/ 52821 w 127319"/>
                <a:gd name="connsiteY43" fmla="*/ 74331 h 127032"/>
                <a:gd name="connsiteX44" fmla="*/ 55894 w 127319"/>
                <a:gd name="connsiteY44" fmla="*/ 55692 h 127032"/>
                <a:gd name="connsiteX45" fmla="*/ 40286 w 127319"/>
                <a:gd name="connsiteY45" fmla="*/ 71258 h 127032"/>
                <a:gd name="connsiteX46" fmla="*/ 55894 w 127319"/>
                <a:gd name="connsiteY46" fmla="*/ 86838 h 127032"/>
                <a:gd name="connsiteX47" fmla="*/ 71503 w 127319"/>
                <a:gd name="connsiteY47" fmla="*/ 71258 h 127032"/>
                <a:gd name="connsiteX48" fmla="*/ 69540 w 127319"/>
                <a:gd name="connsiteY48" fmla="*/ 63790 h 127032"/>
                <a:gd name="connsiteX49" fmla="*/ 78028 w 127319"/>
                <a:gd name="connsiteY49" fmla="*/ 55320 h 127032"/>
                <a:gd name="connsiteX50" fmla="*/ 83236 w 127319"/>
                <a:gd name="connsiteY50" fmla="*/ 71258 h 127032"/>
                <a:gd name="connsiteX51" fmla="*/ 55894 w 127319"/>
                <a:gd name="connsiteY51" fmla="*/ 98545 h 127032"/>
                <a:gd name="connsiteX52" fmla="*/ 28552 w 127319"/>
                <a:gd name="connsiteY52" fmla="*/ 71258 h 127032"/>
                <a:gd name="connsiteX53" fmla="*/ 55894 w 127319"/>
                <a:gd name="connsiteY53" fmla="*/ 43985 h 127032"/>
                <a:gd name="connsiteX54" fmla="*/ 71875 w 127319"/>
                <a:gd name="connsiteY54" fmla="*/ 49188 h 127032"/>
                <a:gd name="connsiteX55" fmla="*/ 63387 w 127319"/>
                <a:gd name="connsiteY55" fmla="*/ 57650 h 127032"/>
                <a:gd name="connsiteX56" fmla="*/ 55894 w 127319"/>
                <a:gd name="connsiteY56" fmla="*/ 55692 h 127032"/>
                <a:gd name="connsiteX57" fmla="*/ 110850 w 127319"/>
                <a:gd name="connsiteY57" fmla="*/ 20601 h 127032"/>
                <a:gd name="connsiteX58" fmla="*/ 106681 w 127319"/>
                <a:gd name="connsiteY58" fmla="*/ 20601 h 127032"/>
                <a:gd name="connsiteX59" fmla="*/ 106681 w 127319"/>
                <a:gd name="connsiteY59" fmla="*/ 16441 h 127032"/>
                <a:gd name="connsiteX60" fmla="*/ 108307 w 127319"/>
                <a:gd name="connsiteY60" fmla="*/ 14812 h 127032"/>
                <a:gd name="connsiteX61" fmla="*/ 112476 w 127319"/>
                <a:gd name="connsiteY61" fmla="*/ 18978 h 127032"/>
                <a:gd name="connsiteX62" fmla="*/ 110850 w 127319"/>
                <a:gd name="connsiteY62" fmla="*/ 20601 h 12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27319" h="127032">
                  <a:moveTo>
                    <a:pt x="126988" y="12975"/>
                  </a:moveTo>
                  <a:cubicBezTo>
                    <a:pt x="126308" y="11353"/>
                    <a:pt x="124739" y="10302"/>
                    <a:pt x="122970" y="10302"/>
                  </a:cubicBezTo>
                  <a:lnTo>
                    <a:pt x="116996" y="10302"/>
                  </a:lnTo>
                  <a:lnTo>
                    <a:pt x="116996" y="4342"/>
                  </a:lnTo>
                  <a:cubicBezTo>
                    <a:pt x="116996" y="2576"/>
                    <a:pt x="115943" y="997"/>
                    <a:pt x="114331" y="347"/>
                  </a:cubicBezTo>
                  <a:cubicBezTo>
                    <a:pt x="112691" y="-347"/>
                    <a:pt x="110828" y="18"/>
                    <a:pt x="109575" y="1283"/>
                  </a:cubicBezTo>
                  <a:lnTo>
                    <a:pt x="99260" y="11574"/>
                  </a:lnTo>
                  <a:cubicBezTo>
                    <a:pt x="98450" y="12382"/>
                    <a:pt x="97985" y="13497"/>
                    <a:pt x="97985" y="14640"/>
                  </a:cubicBezTo>
                  <a:lnTo>
                    <a:pt x="97985" y="23138"/>
                  </a:lnTo>
                  <a:lnTo>
                    <a:pt x="92161" y="28948"/>
                  </a:lnTo>
                  <a:cubicBezTo>
                    <a:pt x="82004" y="20258"/>
                    <a:pt x="69211" y="15498"/>
                    <a:pt x="55894" y="15498"/>
                  </a:cubicBezTo>
                  <a:cubicBezTo>
                    <a:pt x="25071" y="15498"/>
                    <a:pt x="0" y="40512"/>
                    <a:pt x="0" y="71258"/>
                  </a:cubicBezTo>
                  <a:cubicBezTo>
                    <a:pt x="0" y="102011"/>
                    <a:pt x="25071" y="127032"/>
                    <a:pt x="55894" y="127032"/>
                  </a:cubicBezTo>
                  <a:cubicBezTo>
                    <a:pt x="86717" y="127032"/>
                    <a:pt x="111788" y="102011"/>
                    <a:pt x="111788" y="71258"/>
                  </a:cubicBezTo>
                  <a:cubicBezTo>
                    <a:pt x="111788" y="57979"/>
                    <a:pt x="107017" y="45215"/>
                    <a:pt x="98314" y="35080"/>
                  </a:cubicBezTo>
                  <a:lnTo>
                    <a:pt x="104131" y="29270"/>
                  </a:lnTo>
                  <a:lnTo>
                    <a:pt x="112648" y="29270"/>
                  </a:lnTo>
                  <a:cubicBezTo>
                    <a:pt x="113808" y="29270"/>
                    <a:pt x="114904" y="28827"/>
                    <a:pt x="115721" y="28005"/>
                  </a:cubicBezTo>
                  <a:lnTo>
                    <a:pt x="126043" y="17706"/>
                  </a:lnTo>
                  <a:cubicBezTo>
                    <a:pt x="127289" y="16463"/>
                    <a:pt x="127662" y="14612"/>
                    <a:pt x="126988" y="12982"/>
                  </a:cubicBezTo>
                  <a:lnTo>
                    <a:pt x="126988" y="12975"/>
                  </a:lnTo>
                  <a:close/>
                  <a:moveTo>
                    <a:pt x="103378" y="71258"/>
                  </a:moveTo>
                  <a:cubicBezTo>
                    <a:pt x="103378" y="97387"/>
                    <a:pt x="82075" y="118635"/>
                    <a:pt x="55894" y="118635"/>
                  </a:cubicBezTo>
                  <a:cubicBezTo>
                    <a:pt x="29713" y="118635"/>
                    <a:pt x="8417" y="97387"/>
                    <a:pt x="8417" y="71258"/>
                  </a:cubicBezTo>
                  <a:cubicBezTo>
                    <a:pt x="8417" y="45143"/>
                    <a:pt x="29713" y="23896"/>
                    <a:pt x="55894" y="23896"/>
                  </a:cubicBezTo>
                  <a:cubicBezTo>
                    <a:pt x="66968" y="23896"/>
                    <a:pt x="77642" y="27783"/>
                    <a:pt x="86194" y="34902"/>
                  </a:cubicBezTo>
                  <a:lnTo>
                    <a:pt x="77878" y="43199"/>
                  </a:lnTo>
                  <a:cubicBezTo>
                    <a:pt x="71589" y="38275"/>
                    <a:pt x="63860" y="35588"/>
                    <a:pt x="55894" y="35588"/>
                  </a:cubicBezTo>
                  <a:cubicBezTo>
                    <a:pt x="36181" y="35588"/>
                    <a:pt x="20136" y="51597"/>
                    <a:pt x="20136" y="71258"/>
                  </a:cubicBezTo>
                  <a:cubicBezTo>
                    <a:pt x="20136" y="90933"/>
                    <a:pt x="36181" y="106942"/>
                    <a:pt x="55894" y="106942"/>
                  </a:cubicBezTo>
                  <a:cubicBezTo>
                    <a:pt x="75614" y="106942"/>
                    <a:pt x="91653" y="90933"/>
                    <a:pt x="91653" y="71258"/>
                  </a:cubicBezTo>
                  <a:cubicBezTo>
                    <a:pt x="91653" y="63325"/>
                    <a:pt x="88959" y="55613"/>
                    <a:pt x="84024" y="49331"/>
                  </a:cubicBezTo>
                  <a:lnTo>
                    <a:pt x="92347" y="41034"/>
                  </a:lnTo>
                  <a:cubicBezTo>
                    <a:pt x="99475" y="49560"/>
                    <a:pt x="103378" y="60216"/>
                    <a:pt x="103378" y="71258"/>
                  </a:cubicBezTo>
                  <a:close/>
                  <a:moveTo>
                    <a:pt x="52821" y="74331"/>
                  </a:moveTo>
                  <a:cubicBezTo>
                    <a:pt x="54462" y="75982"/>
                    <a:pt x="57305" y="75996"/>
                    <a:pt x="58967" y="74331"/>
                  </a:cubicBezTo>
                  <a:lnTo>
                    <a:pt x="63022" y="70293"/>
                  </a:lnTo>
                  <a:cubicBezTo>
                    <a:pt x="63064" y="70615"/>
                    <a:pt x="63093" y="70936"/>
                    <a:pt x="63093" y="71258"/>
                  </a:cubicBezTo>
                  <a:cubicBezTo>
                    <a:pt x="63093" y="75217"/>
                    <a:pt x="59863" y="78441"/>
                    <a:pt x="55894" y="78441"/>
                  </a:cubicBezTo>
                  <a:cubicBezTo>
                    <a:pt x="51933" y="78441"/>
                    <a:pt x="48702" y="75217"/>
                    <a:pt x="48702" y="71258"/>
                  </a:cubicBezTo>
                  <a:cubicBezTo>
                    <a:pt x="48702" y="67306"/>
                    <a:pt x="51933" y="64090"/>
                    <a:pt x="55894" y="64090"/>
                  </a:cubicBezTo>
                  <a:cubicBezTo>
                    <a:pt x="56223" y="64090"/>
                    <a:pt x="56553" y="64111"/>
                    <a:pt x="56868" y="64154"/>
                  </a:cubicBezTo>
                  <a:lnTo>
                    <a:pt x="52821" y="68199"/>
                  </a:lnTo>
                  <a:cubicBezTo>
                    <a:pt x="51131" y="69886"/>
                    <a:pt x="51131" y="72645"/>
                    <a:pt x="52821" y="74331"/>
                  </a:cubicBezTo>
                  <a:close/>
                  <a:moveTo>
                    <a:pt x="55894" y="55692"/>
                  </a:moveTo>
                  <a:cubicBezTo>
                    <a:pt x="47284" y="55692"/>
                    <a:pt x="40286" y="62675"/>
                    <a:pt x="40286" y="71258"/>
                  </a:cubicBezTo>
                  <a:cubicBezTo>
                    <a:pt x="40286" y="79856"/>
                    <a:pt x="47284" y="86838"/>
                    <a:pt x="55894" y="86838"/>
                  </a:cubicBezTo>
                  <a:cubicBezTo>
                    <a:pt x="64504" y="86838"/>
                    <a:pt x="71503" y="79856"/>
                    <a:pt x="71503" y="71258"/>
                  </a:cubicBezTo>
                  <a:cubicBezTo>
                    <a:pt x="71503" y="68649"/>
                    <a:pt x="70829" y="66098"/>
                    <a:pt x="69540" y="63790"/>
                  </a:cubicBezTo>
                  <a:lnTo>
                    <a:pt x="78028" y="55320"/>
                  </a:lnTo>
                  <a:cubicBezTo>
                    <a:pt x="81402" y="59966"/>
                    <a:pt x="83236" y="65548"/>
                    <a:pt x="83236" y="71258"/>
                  </a:cubicBezTo>
                  <a:cubicBezTo>
                    <a:pt x="83236" y="86302"/>
                    <a:pt x="70973" y="98545"/>
                    <a:pt x="55894" y="98545"/>
                  </a:cubicBezTo>
                  <a:cubicBezTo>
                    <a:pt x="40823" y="98545"/>
                    <a:pt x="28552" y="86302"/>
                    <a:pt x="28552" y="71258"/>
                  </a:cubicBezTo>
                  <a:cubicBezTo>
                    <a:pt x="28552" y="56221"/>
                    <a:pt x="40823" y="43985"/>
                    <a:pt x="55894" y="43985"/>
                  </a:cubicBezTo>
                  <a:cubicBezTo>
                    <a:pt x="61625" y="43985"/>
                    <a:pt x="67219" y="45822"/>
                    <a:pt x="71875" y="49188"/>
                  </a:cubicBezTo>
                  <a:lnTo>
                    <a:pt x="63387" y="57650"/>
                  </a:lnTo>
                  <a:cubicBezTo>
                    <a:pt x="61073" y="56364"/>
                    <a:pt x="58516" y="55692"/>
                    <a:pt x="55894" y="55692"/>
                  </a:cubicBezTo>
                  <a:close/>
                  <a:moveTo>
                    <a:pt x="110850" y="20601"/>
                  </a:moveTo>
                  <a:lnTo>
                    <a:pt x="106681" y="20601"/>
                  </a:lnTo>
                  <a:lnTo>
                    <a:pt x="106681" y="16441"/>
                  </a:lnTo>
                  <a:lnTo>
                    <a:pt x="108307" y="14812"/>
                  </a:lnTo>
                  <a:cubicBezTo>
                    <a:pt x="108400" y="17063"/>
                    <a:pt x="110219" y="18886"/>
                    <a:pt x="112476" y="18978"/>
                  </a:cubicBezTo>
                  <a:lnTo>
                    <a:pt x="110850" y="20601"/>
                  </a:lnTo>
                  <a:close/>
                </a:path>
              </a:pathLst>
            </a:custGeom>
            <a:grpFill/>
            <a:ln w="7157" cap="flat">
              <a:noFill/>
              <a:prstDash val="solid"/>
              <a:miter/>
            </a:ln>
          </p:spPr>
          <p:txBody>
            <a:bodyPr rtlCol="0" anchor="ctr"/>
            <a:lstStyle/>
            <a:p>
              <a:endParaRPr lang="en-US" dirty="0"/>
            </a:p>
          </p:txBody>
        </p:sp>
      </p:grpSp>
      <p:grpSp>
        <p:nvGrpSpPr>
          <p:cNvPr id="82" name="Site map" descr="Site map">
            <a:extLst>
              <a:ext uri="{FF2B5EF4-FFF2-40B4-BE49-F238E27FC236}">
                <a16:creationId xmlns:a16="http://schemas.microsoft.com/office/drawing/2014/main" id="{FA553341-3627-4FF0-B31A-A486C121CE86}"/>
              </a:ext>
            </a:extLst>
          </p:cNvPr>
          <p:cNvGrpSpPr>
            <a:grpSpLocks noChangeAspect="1"/>
          </p:cNvGrpSpPr>
          <p:nvPr/>
        </p:nvGrpSpPr>
        <p:grpSpPr>
          <a:xfrm>
            <a:off x="5245873" y="4531990"/>
            <a:ext cx="505719" cy="409122"/>
            <a:chOff x="7328818" y="3394963"/>
            <a:chExt cx="293426" cy="237379"/>
          </a:xfrm>
          <a:solidFill>
            <a:schemeClr val="bg1"/>
          </a:solidFill>
        </p:grpSpPr>
        <p:sp>
          <p:nvSpPr>
            <p:cNvPr id="83" name="Freeform 278">
              <a:extLst>
                <a:ext uri="{FF2B5EF4-FFF2-40B4-BE49-F238E27FC236}">
                  <a16:creationId xmlns:a16="http://schemas.microsoft.com/office/drawing/2014/main" id="{FA3CA7CB-52ED-4E60-9FF6-3211A8C459A0}"/>
                </a:ext>
              </a:extLst>
            </p:cNvPr>
            <p:cNvSpPr/>
            <p:nvPr/>
          </p:nvSpPr>
          <p:spPr>
            <a:xfrm>
              <a:off x="7328818" y="3394963"/>
              <a:ext cx="293426" cy="237379"/>
            </a:xfrm>
            <a:custGeom>
              <a:avLst/>
              <a:gdLst>
                <a:gd name="connsiteX0" fmla="*/ 274655 w 293426"/>
                <a:gd name="connsiteY0" fmla="*/ 0 h 237379"/>
                <a:gd name="connsiteX1" fmla="*/ 18779 w 293426"/>
                <a:gd name="connsiteY1" fmla="*/ 0 h 237379"/>
                <a:gd name="connsiteX2" fmla="*/ 11473 w 293426"/>
                <a:gd name="connsiteY2" fmla="*/ 1484 h 237379"/>
                <a:gd name="connsiteX3" fmla="*/ 0 w 293426"/>
                <a:gd name="connsiteY3" fmla="*/ 18773 h 237379"/>
                <a:gd name="connsiteX4" fmla="*/ 0 w 293426"/>
                <a:gd name="connsiteY4" fmla="*/ 48571 h 237379"/>
                <a:gd name="connsiteX5" fmla="*/ 7 w 293426"/>
                <a:gd name="connsiteY5" fmla="*/ 48621 h 237379"/>
                <a:gd name="connsiteX6" fmla="*/ 7 w 293426"/>
                <a:gd name="connsiteY6" fmla="*/ 218613 h 237379"/>
                <a:gd name="connsiteX7" fmla="*/ 18779 w 293426"/>
                <a:gd name="connsiteY7" fmla="*/ 237379 h 237379"/>
                <a:gd name="connsiteX8" fmla="*/ 274655 w 293426"/>
                <a:gd name="connsiteY8" fmla="*/ 237379 h 237379"/>
                <a:gd name="connsiteX9" fmla="*/ 293427 w 293426"/>
                <a:gd name="connsiteY9" fmla="*/ 218613 h 237379"/>
                <a:gd name="connsiteX10" fmla="*/ 293427 w 293426"/>
                <a:gd name="connsiteY10" fmla="*/ 18766 h 237379"/>
                <a:gd name="connsiteX11" fmla="*/ 274655 w 293426"/>
                <a:gd name="connsiteY11" fmla="*/ 0 h 237379"/>
                <a:gd name="connsiteX12" fmla="*/ 8705 w 293426"/>
                <a:gd name="connsiteY12" fmla="*/ 18766 h 237379"/>
                <a:gd name="connsiteX13" fmla="*/ 13150 w 293426"/>
                <a:gd name="connsiteY13" fmla="*/ 10415 h 237379"/>
                <a:gd name="connsiteX14" fmla="*/ 18771 w 293426"/>
                <a:gd name="connsiteY14" fmla="*/ 8702 h 237379"/>
                <a:gd name="connsiteX15" fmla="*/ 274648 w 293426"/>
                <a:gd name="connsiteY15" fmla="*/ 8702 h 237379"/>
                <a:gd name="connsiteX16" fmla="*/ 284722 w 293426"/>
                <a:gd name="connsiteY16" fmla="*/ 18773 h 237379"/>
                <a:gd name="connsiteX17" fmla="*/ 284722 w 293426"/>
                <a:gd name="connsiteY17" fmla="*/ 44227 h 237379"/>
                <a:gd name="connsiteX18" fmla="*/ 8705 w 293426"/>
                <a:gd name="connsiteY18" fmla="*/ 44227 h 237379"/>
                <a:gd name="connsiteX19" fmla="*/ 8705 w 293426"/>
                <a:gd name="connsiteY19" fmla="*/ 18766 h 237379"/>
                <a:gd name="connsiteX20" fmla="*/ 284729 w 293426"/>
                <a:gd name="connsiteY20" fmla="*/ 218613 h 237379"/>
                <a:gd name="connsiteX21" fmla="*/ 274655 w 293426"/>
                <a:gd name="connsiteY21" fmla="*/ 228684 h 237379"/>
                <a:gd name="connsiteX22" fmla="*/ 18779 w 293426"/>
                <a:gd name="connsiteY22" fmla="*/ 228684 h 237379"/>
                <a:gd name="connsiteX23" fmla="*/ 8705 w 293426"/>
                <a:gd name="connsiteY23" fmla="*/ 218613 h 237379"/>
                <a:gd name="connsiteX24" fmla="*/ 8705 w 293426"/>
                <a:gd name="connsiteY24" fmla="*/ 52915 h 237379"/>
                <a:gd name="connsiteX25" fmla="*/ 284729 w 293426"/>
                <a:gd name="connsiteY25" fmla="*/ 52915 h 237379"/>
                <a:gd name="connsiteX26" fmla="*/ 284729 w 293426"/>
                <a:gd name="connsiteY26" fmla="*/ 218613 h 23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3426" h="237379">
                  <a:moveTo>
                    <a:pt x="274655" y="0"/>
                  </a:moveTo>
                  <a:lnTo>
                    <a:pt x="18779" y="0"/>
                  </a:lnTo>
                  <a:cubicBezTo>
                    <a:pt x="16190" y="0"/>
                    <a:pt x="13717" y="530"/>
                    <a:pt x="11473" y="1484"/>
                  </a:cubicBezTo>
                  <a:cubicBezTo>
                    <a:pt x="4733" y="4337"/>
                    <a:pt x="0" y="11017"/>
                    <a:pt x="0" y="18773"/>
                  </a:cubicBezTo>
                  <a:lnTo>
                    <a:pt x="0" y="48571"/>
                  </a:lnTo>
                  <a:lnTo>
                    <a:pt x="7" y="48621"/>
                  </a:lnTo>
                  <a:lnTo>
                    <a:pt x="7" y="218613"/>
                  </a:lnTo>
                  <a:cubicBezTo>
                    <a:pt x="7" y="228957"/>
                    <a:pt x="8432" y="237379"/>
                    <a:pt x="18779" y="237379"/>
                  </a:cubicBezTo>
                  <a:lnTo>
                    <a:pt x="274655" y="237379"/>
                  </a:lnTo>
                  <a:cubicBezTo>
                    <a:pt x="285009" y="237379"/>
                    <a:pt x="293427" y="228957"/>
                    <a:pt x="293427" y="218613"/>
                  </a:cubicBezTo>
                  <a:lnTo>
                    <a:pt x="293427" y="18766"/>
                  </a:lnTo>
                  <a:cubicBezTo>
                    <a:pt x="293427" y="8423"/>
                    <a:pt x="285009" y="0"/>
                    <a:pt x="274655" y="0"/>
                  </a:cubicBezTo>
                  <a:close/>
                  <a:moveTo>
                    <a:pt x="8705" y="18766"/>
                  </a:moveTo>
                  <a:cubicBezTo>
                    <a:pt x="8705" y="15297"/>
                    <a:pt x="10469" y="12229"/>
                    <a:pt x="13150" y="10415"/>
                  </a:cubicBezTo>
                  <a:cubicBezTo>
                    <a:pt x="14756" y="9333"/>
                    <a:pt x="16692" y="8702"/>
                    <a:pt x="18771" y="8702"/>
                  </a:cubicBezTo>
                  <a:lnTo>
                    <a:pt x="274648" y="8702"/>
                  </a:lnTo>
                  <a:cubicBezTo>
                    <a:pt x="280204" y="8702"/>
                    <a:pt x="284722" y="13218"/>
                    <a:pt x="284722" y="18773"/>
                  </a:cubicBezTo>
                  <a:lnTo>
                    <a:pt x="284722" y="44227"/>
                  </a:lnTo>
                  <a:lnTo>
                    <a:pt x="8705" y="44227"/>
                  </a:lnTo>
                  <a:lnTo>
                    <a:pt x="8705" y="18766"/>
                  </a:lnTo>
                  <a:close/>
                  <a:moveTo>
                    <a:pt x="284729" y="218613"/>
                  </a:moveTo>
                  <a:cubicBezTo>
                    <a:pt x="284729" y="224168"/>
                    <a:pt x="280212" y="228684"/>
                    <a:pt x="274655" y="228684"/>
                  </a:cubicBezTo>
                  <a:lnTo>
                    <a:pt x="18779" y="228684"/>
                  </a:lnTo>
                  <a:cubicBezTo>
                    <a:pt x="13222" y="228684"/>
                    <a:pt x="8705" y="224168"/>
                    <a:pt x="8705" y="218613"/>
                  </a:cubicBezTo>
                  <a:lnTo>
                    <a:pt x="8705" y="52915"/>
                  </a:lnTo>
                  <a:lnTo>
                    <a:pt x="284729" y="52915"/>
                  </a:lnTo>
                  <a:lnTo>
                    <a:pt x="284729" y="218613"/>
                  </a:lnTo>
                  <a:close/>
                </a:path>
              </a:pathLst>
            </a:custGeom>
            <a:grpFill/>
            <a:ln w="7167" cap="flat">
              <a:noFill/>
              <a:prstDash val="solid"/>
              <a:miter/>
            </a:ln>
          </p:spPr>
          <p:txBody>
            <a:bodyPr rtlCol="0" anchor="ctr"/>
            <a:lstStyle/>
            <a:p>
              <a:endParaRPr lang="en-US" dirty="0"/>
            </a:p>
          </p:txBody>
        </p:sp>
        <p:sp>
          <p:nvSpPr>
            <p:cNvPr id="84" name="Freeform 279">
              <a:extLst>
                <a:ext uri="{FF2B5EF4-FFF2-40B4-BE49-F238E27FC236}">
                  <a16:creationId xmlns:a16="http://schemas.microsoft.com/office/drawing/2014/main" id="{D557AD99-7CA5-461F-8259-8F275FF648D8}"/>
                </a:ext>
              </a:extLst>
            </p:cNvPr>
            <p:cNvSpPr/>
            <p:nvPr/>
          </p:nvSpPr>
          <p:spPr>
            <a:xfrm>
              <a:off x="7350881" y="3417137"/>
              <a:ext cx="8690" cy="8633"/>
            </a:xfrm>
            <a:custGeom>
              <a:avLst/>
              <a:gdLst>
                <a:gd name="connsiteX0" fmla="*/ 1269 w 8690"/>
                <a:gd name="connsiteY0" fmla="*/ 1215 h 8633"/>
                <a:gd name="connsiteX1" fmla="*/ 0 w 8690"/>
                <a:gd name="connsiteY1" fmla="*/ 4290 h 8633"/>
                <a:gd name="connsiteX2" fmla="*/ 1269 w 8690"/>
                <a:gd name="connsiteY2" fmla="*/ 7365 h 8633"/>
                <a:gd name="connsiteX3" fmla="*/ 4345 w 8690"/>
                <a:gd name="connsiteY3" fmla="*/ 8634 h 8633"/>
                <a:gd name="connsiteX4" fmla="*/ 7421 w 8690"/>
                <a:gd name="connsiteY4" fmla="*/ 7365 h 8633"/>
                <a:gd name="connsiteX5" fmla="*/ 8690 w 8690"/>
                <a:gd name="connsiteY5" fmla="*/ 4290 h 8633"/>
                <a:gd name="connsiteX6" fmla="*/ 7421 w 8690"/>
                <a:gd name="connsiteY6" fmla="*/ 1215 h 8633"/>
                <a:gd name="connsiteX7" fmla="*/ 1269 w 8690"/>
                <a:gd name="connsiteY7" fmla="*/ 1215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690" h="8633">
                  <a:moveTo>
                    <a:pt x="1269" y="1215"/>
                  </a:moveTo>
                  <a:cubicBezTo>
                    <a:pt x="459" y="2025"/>
                    <a:pt x="0" y="3143"/>
                    <a:pt x="0" y="4290"/>
                  </a:cubicBezTo>
                  <a:cubicBezTo>
                    <a:pt x="0" y="5430"/>
                    <a:pt x="459" y="6555"/>
                    <a:pt x="1269" y="7365"/>
                  </a:cubicBezTo>
                  <a:cubicBezTo>
                    <a:pt x="2079" y="8175"/>
                    <a:pt x="3198" y="8634"/>
                    <a:pt x="4345" y="8634"/>
                  </a:cubicBezTo>
                  <a:cubicBezTo>
                    <a:pt x="5492" y="8634"/>
                    <a:pt x="6611" y="8175"/>
                    <a:pt x="7421" y="7365"/>
                  </a:cubicBezTo>
                  <a:cubicBezTo>
                    <a:pt x="8231" y="6555"/>
                    <a:pt x="8690" y="5430"/>
                    <a:pt x="8690" y="4290"/>
                  </a:cubicBezTo>
                  <a:cubicBezTo>
                    <a:pt x="8690" y="3143"/>
                    <a:pt x="8231" y="2025"/>
                    <a:pt x="7421" y="1215"/>
                  </a:cubicBezTo>
                  <a:cubicBezTo>
                    <a:pt x="5800" y="-405"/>
                    <a:pt x="2889" y="-405"/>
                    <a:pt x="1269" y="1215"/>
                  </a:cubicBezTo>
                  <a:close/>
                </a:path>
              </a:pathLst>
            </a:custGeom>
            <a:grpFill/>
            <a:ln w="7167" cap="flat">
              <a:noFill/>
              <a:prstDash val="solid"/>
              <a:miter/>
            </a:ln>
          </p:spPr>
          <p:txBody>
            <a:bodyPr rtlCol="0" anchor="ctr"/>
            <a:lstStyle/>
            <a:p>
              <a:endParaRPr lang="en-US" dirty="0"/>
            </a:p>
          </p:txBody>
        </p:sp>
        <p:sp>
          <p:nvSpPr>
            <p:cNvPr id="85" name="Freeform 280">
              <a:extLst>
                <a:ext uri="{FF2B5EF4-FFF2-40B4-BE49-F238E27FC236}">
                  <a16:creationId xmlns:a16="http://schemas.microsoft.com/office/drawing/2014/main" id="{F6D28A2C-A430-4E96-A8D6-F6BEBE731526}"/>
                </a:ext>
              </a:extLst>
            </p:cNvPr>
            <p:cNvSpPr/>
            <p:nvPr/>
          </p:nvSpPr>
          <p:spPr>
            <a:xfrm>
              <a:off x="7386015" y="3417137"/>
              <a:ext cx="8697" cy="8633"/>
            </a:xfrm>
            <a:custGeom>
              <a:avLst/>
              <a:gdLst>
                <a:gd name="connsiteX0" fmla="*/ 1277 w 8697"/>
                <a:gd name="connsiteY0" fmla="*/ 1215 h 8633"/>
                <a:gd name="connsiteX1" fmla="*/ 0 w 8697"/>
                <a:gd name="connsiteY1" fmla="*/ 4290 h 8633"/>
                <a:gd name="connsiteX2" fmla="*/ 1277 w 8697"/>
                <a:gd name="connsiteY2" fmla="*/ 7365 h 8633"/>
                <a:gd name="connsiteX3" fmla="*/ 4345 w 8697"/>
                <a:gd name="connsiteY3" fmla="*/ 8634 h 8633"/>
                <a:gd name="connsiteX4" fmla="*/ 7428 w 8697"/>
                <a:gd name="connsiteY4" fmla="*/ 7365 h 8633"/>
                <a:gd name="connsiteX5" fmla="*/ 8698 w 8697"/>
                <a:gd name="connsiteY5" fmla="*/ 4290 h 8633"/>
                <a:gd name="connsiteX6" fmla="*/ 7428 w 8697"/>
                <a:gd name="connsiteY6" fmla="*/ 1215 h 8633"/>
                <a:gd name="connsiteX7" fmla="*/ 1277 w 8697"/>
                <a:gd name="connsiteY7" fmla="*/ 1215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697" h="8633">
                  <a:moveTo>
                    <a:pt x="1277" y="1215"/>
                  </a:moveTo>
                  <a:cubicBezTo>
                    <a:pt x="459" y="2025"/>
                    <a:pt x="0" y="3143"/>
                    <a:pt x="0" y="4290"/>
                  </a:cubicBezTo>
                  <a:cubicBezTo>
                    <a:pt x="0" y="5430"/>
                    <a:pt x="459" y="6555"/>
                    <a:pt x="1277" y="7365"/>
                  </a:cubicBezTo>
                  <a:cubicBezTo>
                    <a:pt x="2087" y="8175"/>
                    <a:pt x="3205" y="8634"/>
                    <a:pt x="4345" y="8634"/>
                  </a:cubicBezTo>
                  <a:cubicBezTo>
                    <a:pt x="5492" y="8634"/>
                    <a:pt x="6611" y="8175"/>
                    <a:pt x="7428" y="7365"/>
                  </a:cubicBezTo>
                  <a:cubicBezTo>
                    <a:pt x="8231" y="6555"/>
                    <a:pt x="8698" y="5430"/>
                    <a:pt x="8698" y="4290"/>
                  </a:cubicBezTo>
                  <a:cubicBezTo>
                    <a:pt x="8698" y="3143"/>
                    <a:pt x="8231" y="2025"/>
                    <a:pt x="7428" y="1215"/>
                  </a:cubicBezTo>
                  <a:cubicBezTo>
                    <a:pt x="5801" y="-405"/>
                    <a:pt x="2897" y="-405"/>
                    <a:pt x="1277" y="1215"/>
                  </a:cubicBezTo>
                  <a:close/>
                </a:path>
              </a:pathLst>
            </a:custGeom>
            <a:grpFill/>
            <a:ln w="7167" cap="flat">
              <a:noFill/>
              <a:prstDash val="solid"/>
              <a:miter/>
            </a:ln>
          </p:spPr>
          <p:txBody>
            <a:bodyPr rtlCol="0" anchor="ctr"/>
            <a:lstStyle/>
            <a:p>
              <a:endParaRPr lang="en-US" dirty="0"/>
            </a:p>
          </p:txBody>
        </p:sp>
        <p:sp>
          <p:nvSpPr>
            <p:cNvPr id="86" name="Freeform 281">
              <a:extLst>
                <a:ext uri="{FF2B5EF4-FFF2-40B4-BE49-F238E27FC236}">
                  <a16:creationId xmlns:a16="http://schemas.microsoft.com/office/drawing/2014/main" id="{105ECD1E-BF13-4A2A-ADF3-7481DB28BCD1}"/>
                </a:ext>
              </a:extLst>
            </p:cNvPr>
            <p:cNvSpPr/>
            <p:nvPr/>
          </p:nvSpPr>
          <p:spPr>
            <a:xfrm>
              <a:off x="7368448" y="3417137"/>
              <a:ext cx="8690" cy="8633"/>
            </a:xfrm>
            <a:custGeom>
              <a:avLst/>
              <a:gdLst>
                <a:gd name="connsiteX0" fmla="*/ 1269 w 8690"/>
                <a:gd name="connsiteY0" fmla="*/ 1215 h 8633"/>
                <a:gd name="connsiteX1" fmla="*/ 0 w 8690"/>
                <a:gd name="connsiteY1" fmla="*/ 4290 h 8633"/>
                <a:gd name="connsiteX2" fmla="*/ 1269 w 8690"/>
                <a:gd name="connsiteY2" fmla="*/ 7365 h 8633"/>
                <a:gd name="connsiteX3" fmla="*/ 4345 w 8690"/>
                <a:gd name="connsiteY3" fmla="*/ 8634 h 8633"/>
                <a:gd name="connsiteX4" fmla="*/ 7421 w 8690"/>
                <a:gd name="connsiteY4" fmla="*/ 7365 h 8633"/>
                <a:gd name="connsiteX5" fmla="*/ 8690 w 8690"/>
                <a:gd name="connsiteY5" fmla="*/ 4290 h 8633"/>
                <a:gd name="connsiteX6" fmla="*/ 7421 w 8690"/>
                <a:gd name="connsiteY6" fmla="*/ 1215 h 8633"/>
                <a:gd name="connsiteX7" fmla="*/ 1269 w 8690"/>
                <a:gd name="connsiteY7" fmla="*/ 1215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690" h="8633">
                  <a:moveTo>
                    <a:pt x="1269" y="1215"/>
                  </a:moveTo>
                  <a:cubicBezTo>
                    <a:pt x="459" y="2025"/>
                    <a:pt x="0" y="3143"/>
                    <a:pt x="0" y="4290"/>
                  </a:cubicBezTo>
                  <a:cubicBezTo>
                    <a:pt x="0" y="5430"/>
                    <a:pt x="459" y="6555"/>
                    <a:pt x="1269" y="7365"/>
                  </a:cubicBezTo>
                  <a:cubicBezTo>
                    <a:pt x="2079" y="8175"/>
                    <a:pt x="3205" y="8634"/>
                    <a:pt x="4345" y="8634"/>
                  </a:cubicBezTo>
                  <a:cubicBezTo>
                    <a:pt x="5485" y="8634"/>
                    <a:pt x="6611" y="8175"/>
                    <a:pt x="7421" y="7365"/>
                  </a:cubicBezTo>
                  <a:cubicBezTo>
                    <a:pt x="8231" y="6555"/>
                    <a:pt x="8690" y="5430"/>
                    <a:pt x="8690" y="4290"/>
                  </a:cubicBezTo>
                  <a:cubicBezTo>
                    <a:pt x="8690" y="3143"/>
                    <a:pt x="8231" y="2025"/>
                    <a:pt x="7421" y="1215"/>
                  </a:cubicBezTo>
                  <a:cubicBezTo>
                    <a:pt x="5800" y="-405"/>
                    <a:pt x="2897" y="-405"/>
                    <a:pt x="1269" y="1215"/>
                  </a:cubicBezTo>
                  <a:close/>
                </a:path>
              </a:pathLst>
            </a:custGeom>
            <a:grpFill/>
            <a:ln w="7167" cap="flat">
              <a:noFill/>
              <a:prstDash val="solid"/>
              <a:miter/>
            </a:ln>
          </p:spPr>
          <p:txBody>
            <a:bodyPr rtlCol="0" anchor="ctr"/>
            <a:lstStyle/>
            <a:p>
              <a:endParaRPr lang="en-US" dirty="0"/>
            </a:p>
          </p:txBody>
        </p:sp>
        <p:sp>
          <p:nvSpPr>
            <p:cNvPr id="87" name="Freeform 282">
              <a:extLst>
                <a:ext uri="{FF2B5EF4-FFF2-40B4-BE49-F238E27FC236}">
                  <a16:creationId xmlns:a16="http://schemas.microsoft.com/office/drawing/2014/main" id="{CBECC006-9543-4335-8A9F-935DE682C935}"/>
                </a:ext>
              </a:extLst>
            </p:cNvPr>
            <p:cNvSpPr/>
            <p:nvPr/>
          </p:nvSpPr>
          <p:spPr>
            <a:xfrm>
              <a:off x="7368806" y="3466536"/>
              <a:ext cx="213449" cy="138452"/>
            </a:xfrm>
            <a:custGeom>
              <a:avLst/>
              <a:gdLst>
                <a:gd name="connsiteX0" fmla="*/ 9027 w 213449"/>
                <a:gd name="connsiteY0" fmla="*/ 138452 h 138452"/>
                <a:gd name="connsiteX1" fmla="*/ 44132 w 213449"/>
                <a:gd name="connsiteY1" fmla="*/ 138452 h 138452"/>
                <a:gd name="connsiteX2" fmla="*/ 53160 w 213449"/>
                <a:gd name="connsiteY2" fmla="*/ 129427 h 138452"/>
                <a:gd name="connsiteX3" fmla="*/ 53160 w 213449"/>
                <a:gd name="connsiteY3" fmla="*/ 95486 h 138452"/>
                <a:gd name="connsiteX4" fmla="*/ 44132 w 213449"/>
                <a:gd name="connsiteY4" fmla="*/ 86462 h 138452"/>
                <a:gd name="connsiteX5" fmla="*/ 29978 w 213449"/>
                <a:gd name="connsiteY5" fmla="*/ 86462 h 138452"/>
                <a:gd name="connsiteX6" fmla="*/ 29978 w 213449"/>
                <a:gd name="connsiteY6" fmla="*/ 70692 h 138452"/>
                <a:gd name="connsiteX7" fmla="*/ 33743 w 213449"/>
                <a:gd name="connsiteY7" fmla="*/ 66929 h 138452"/>
                <a:gd name="connsiteX8" fmla="*/ 102856 w 213449"/>
                <a:gd name="connsiteY8" fmla="*/ 66929 h 138452"/>
                <a:gd name="connsiteX9" fmla="*/ 102856 w 213449"/>
                <a:gd name="connsiteY9" fmla="*/ 86462 h 138452"/>
                <a:gd name="connsiteX10" fmla="*/ 89168 w 213449"/>
                <a:gd name="connsiteY10" fmla="*/ 86462 h 138452"/>
                <a:gd name="connsiteX11" fmla="*/ 80141 w 213449"/>
                <a:gd name="connsiteY11" fmla="*/ 95486 h 138452"/>
                <a:gd name="connsiteX12" fmla="*/ 80141 w 213449"/>
                <a:gd name="connsiteY12" fmla="*/ 129427 h 138452"/>
                <a:gd name="connsiteX13" fmla="*/ 89168 w 213449"/>
                <a:gd name="connsiteY13" fmla="*/ 138452 h 138452"/>
                <a:gd name="connsiteX14" fmla="*/ 124274 w 213449"/>
                <a:gd name="connsiteY14" fmla="*/ 138452 h 138452"/>
                <a:gd name="connsiteX15" fmla="*/ 133308 w 213449"/>
                <a:gd name="connsiteY15" fmla="*/ 129427 h 138452"/>
                <a:gd name="connsiteX16" fmla="*/ 133308 w 213449"/>
                <a:gd name="connsiteY16" fmla="*/ 95486 h 138452"/>
                <a:gd name="connsiteX17" fmla="*/ 124274 w 213449"/>
                <a:gd name="connsiteY17" fmla="*/ 86462 h 138452"/>
                <a:gd name="connsiteX18" fmla="*/ 110586 w 213449"/>
                <a:gd name="connsiteY18" fmla="*/ 86462 h 138452"/>
                <a:gd name="connsiteX19" fmla="*/ 110586 w 213449"/>
                <a:gd name="connsiteY19" fmla="*/ 66929 h 138452"/>
                <a:gd name="connsiteX20" fmla="*/ 179692 w 213449"/>
                <a:gd name="connsiteY20" fmla="*/ 66929 h 138452"/>
                <a:gd name="connsiteX21" fmla="*/ 183464 w 213449"/>
                <a:gd name="connsiteY21" fmla="*/ 70699 h 138452"/>
                <a:gd name="connsiteX22" fmla="*/ 183464 w 213449"/>
                <a:gd name="connsiteY22" fmla="*/ 86462 h 138452"/>
                <a:gd name="connsiteX23" fmla="*/ 169317 w 213449"/>
                <a:gd name="connsiteY23" fmla="*/ 86462 h 138452"/>
                <a:gd name="connsiteX24" fmla="*/ 160290 w 213449"/>
                <a:gd name="connsiteY24" fmla="*/ 95486 h 138452"/>
                <a:gd name="connsiteX25" fmla="*/ 160290 w 213449"/>
                <a:gd name="connsiteY25" fmla="*/ 129427 h 138452"/>
                <a:gd name="connsiteX26" fmla="*/ 169317 w 213449"/>
                <a:gd name="connsiteY26" fmla="*/ 138452 h 138452"/>
                <a:gd name="connsiteX27" fmla="*/ 204423 w 213449"/>
                <a:gd name="connsiteY27" fmla="*/ 138452 h 138452"/>
                <a:gd name="connsiteX28" fmla="*/ 213450 w 213449"/>
                <a:gd name="connsiteY28" fmla="*/ 129427 h 138452"/>
                <a:gd name="connsiteX29" fmla="*/ 213450 w 213449"/>
                <a:gd name="connsiteY29" fmla="*/ 95486 h 138452"/>
                <a:gd name="connsiteX30" fmla="*/ 204423 w 213449"/>
                <a:gd name="connsiteY30" fmla="*/ 86462 h 138452"/>
                <a:gd name="connsiteX31" fmla="*/ 191200 w 213449"/>
                <a:gd name="connsiteY31" fmla="*/ 86462 h 138452"/>
                <a:gd name="connsiteX32" fmla="*/ 191200 w 213449"/>
                <a:gd name="connsiteY32" fmla="*/ 70699 h 138452"/>
                <a:gd name="connsiteX33" fmla="*/ 179692 w 213449"/>
                <a:gd name="connsiteY33" fmla="*/ 59201 h 138452"/>
                <a:gd name="connsiteX34" fmla="*/ 110586 w 213449"/>
                <a:gd name="connsiteY34" fmla="*/ 59201 h 138452"/>
                <a:gd name="connsiteX35" fmla="*/ 110586 w 213449"/>
                <a:gd name="connsiteY35" fmla="*/ 44829 h 138452"/>
                <a:gd name="connsiteX36" fmla="*/ 141195 w 213449"/>
                <a:gd name="connsiteY36" fmla="*/ 44829 h 138452"/>
                <a:gd name="connsiteX37" fmla="*/ 150230 w 213449"/>
                <a:gd name="connsiteY37" fmla="*/ 35798 h 138452"/>
                <a:gd name="connsiteX38" fmla="*/ 150230 w 213449"/>
                <a:gd name="connsiteY38" fmla="*/ 9032 h 138452"/>
                <a:gd name="connsiteX39" fmla="*/ 141195 w 213449"/>
                <a:gd name="connsiteY39" fmla="*/ 0 h 138452"/>
                <a:gd name="connsiteX40" fmla="*/ 72254 w 213449"/>
                <a:gd name="connsiteY40" fmla="*/ 0 h 138452"/>
                <a:gd name="connsiteX41" fmla="*/ 63219 w 213449"/>
                <a:gd name="connsiteY41" fmla="*/ 9032 h 138452"/>
                <a:gd name="connsiteX42" fmla="*/ 63219 w 213449"/>
                <a:gd name="connsiteY42" fmla="*/ 35798 h 138452"/>
                <a:gd name="connsiteX43" fmla="*/ 72254 w 213449"/>
                <a:gd name="connsiteY43" fmla="*/ 44829 h 138452"/>
                <a:gd name="connsiteX44" fmla="*/ 102856 w 213449"/>
                <a:gd name="connsiteY44" fmla="*/ 44829 h 138452"/>
                <a:gd name="connsiteX45" fmla="*/ 102856 w 213449"/>
                <a:gd name="connsiteY45" fmla="*/ 59201 h 138452"/>
                <a:gd name="connsiteX46" fmla="*/ 33743 w 213449"/>
                <a:gd name="connsiteY46" fmla="*/ 59201 h 138452"/>
                <a:gd name="connsiteX47" fmla="*/ 22249 w 213449"/>
                <a:gd name="connsiteY47" fmla="*/ 70692 h 138452"/>
                <a:gd name="connsiteX48" fmla="*/ 22249 w 213449"/>
                <a:gd name="connsiteY48" fmla="*/ 86462 h 138452"/>
                <a:gd name="connsiteX49" fmla="*/ 9027 w 213449"/>
                <a:gd name="connsiteY49" fmla="*/ 86462 h 138452"/>
                <a:gd name="connsiteX50" fmla="*/ 0 w 213449"/>
                <a:gd name="connsiteY50" fmla="*/ 95486 h 138452"/>
                <a:gd name="connsiteX51" fmla="*/ 0 w 213449"/>
                <a:gd name="connsiteY51" fmla="*/ 129427 h 138452"/>
                <a:gd name="connsiteX52" fmla="*/ 9027 w 213449"/>
                <a:gd name="connsiteY52" fmla="*/ 138452 h 138452"/>
                <a:gd name="connsiteX53" fmla="*/ 7730 w 213449"/>
                <a:gd name="connsiteY53" fmla="*/ 129427 h 138452"/>
                <a:gd name="connsiteX54" fmla="*/ 7730 w 213449"/>
                <a:gd name="connsiteY54" fmla="*/ 95486 h 138452"/>
                <a:gd name="connsiteX55" fmla="*/ 9027 w 213449"/>
                <a:gd name="connsiteY55" fmla="*/ 94189 h 138452"/>
                <a:gd name="connsiteX56" fmla="*/ 44132 w 213449"/>
                <a:gd name="connsiteY56" fmla="*/ 94189 h 138452"/>
                <a:gd name="connsiteX57" fmla="*/ 45423 w 213449"/>
                <a:gd name="connsiteY57" fmla="*/ 95486 h 138452"/>
                <a:gd name="connsiteX58" fmla="*/ 45423 w 213449"/>
                <a:gd name="connsiteY58" fmla="*/ 129427 h 138452"/>
                <a:gd name="connsiteX59" fmla="*/ 44132 w 213449"/>
                <a:gd name="connsiteY59" fmla="*/ 130725 h 138452"/>
                <a:gd name="connsiteX60" fmla="*/ 9027 w 213449"/>
                <a:gd name="connsiteY60" fmla="*/ 130725 h 138452"/>
                <a:gd name="connsiteX61" fmla="*/ 7730 w 213449"/>
                <a:gd name="connsiteY61" fmla="*/ 129427 h 138452"/>
                <a:gd name="connsiteX62" fmla="*/ 141195 w 213449"/>
                <a:gd name="connsiteY62" fmla="*/ 37095 h 138452"/>
                <a:gd name="connsiteX63" fmla="*/ 72254 w 213449"/>
                <a:gd name="connsiteY63" fmla="*/ 37095 h 138452"/>
                <a:gd name="connsiteX64" fmla="*/ 70956 w 213449"/>
                <a:gd name="connsiteY64" fmla="*/ 35798 h 138452"/>
                <a:gd name="connsiteX65" fmla="*/ 70956 w 213449"/>
                <a:gd name="connsiteY65" fmla="*/ 9032 h 138452"/>
                <a:gd name="connsiteX66" fmla="*/ 72254 w 213449"/>
                <a:gd name="connsiteY66" fmla="*/ 7727 h 138452"/>
                <a:gd name="connsiteX67" fmla="*/ 141195 w 213449"/>
                <a:gd name="connsiteY67" fmla="*/ 7727 h 138452"/>
                <a:gd name="connsiteX68" fmla="*/ 142493 w 213449"/>
                <a:gd name="connsiteY68" fmla="*/ 9032 h 138452"/>
                <a:gd name="connsiteX69" fmla="*/ 142493 w 213449"/>
                <a:gd name="connsiteY69" fmla="*/ 35798 h 138452"/>
                <a:gd name="connsiteX70" fmla="*/ 141195 w 213449"/>
                <a:gd name="connsiteY70" fmla="*/ 37095 h 138452"/>
                <a:gd name="connsiteX71" fmla="*/ 89168 w 213449"/>
                <a:gd name="connsiteY71" fmla="*/ 94189 h 138452"/>
                <a:gd name="connsiteX72" fmla="*/ 124274 w 213449"/>
                <a:gd name="connsiteY72" fmla="*/ 94189 h 138452"/>
                <a:gd name="connsiteX73" fmla="*/ 125572 w 213449"/>
                <a:gd name="connsiteY73" fmla="*/ 95486 h 138452"/>
                <a:gd name="connsiteX74" fmla="*/ 125572 w 213449"/>
                <a:gd name="connsiteY74" fmla="*/ 129427 h 138452"/>
                <a:gd name="connsiteX75" fmla="*/ 124274 w 213449"/>
                <a:gd name="connsiteY75" fmla="*/ 130725 h 138452"/>
                <a:gd name="connsiteX76" fmla="*/ 89168 w 213449"/>
                <a:gd name="connsiteY76" fmla="*/ 130725 h 138452"/>
                <a:gd name="connsiteX77" fmla="*/ 87871 w 213449"/>
                <a:gd name="connsiteY77" fmla="*/ 129427 h 138452"/>
                <a:gd name="connsiteX78" fmla="*/ 87871 w 213449"/>
                <a:gd name="connsiteY78" fmla="*/ 95486 h 138452"/>
                <a:gd name="connsiteX79" fmla="*/ 89168 w 213449"/>
                <a:gd name="connsiteY79" fmla="*/ 94189 h 138452"/>
                <a:gd name="connsiteX80" fmla="*/ 169317 w 213449"/>
                <a:gd name="connsiteY80" fmla="*/ 94189 h 138452"/>
                <a:gd name="connsiteX81" fmla="*/ 204423 w 213449"/>
                <a:gd name="connsiteY81" fmla="*/ 94189 h 138452"/>
                <a:gd name="connsiteX82" fmla="*/ 205720 w 213449"/>
                <a:gd name="connsiteY82" fmla="*/ 95486 h 138452"/>
                <a:gd name="connsiteX83" fmla="*/ 205720 w 213449"/>
                <a:gd name="connsiteY83" fmla="*/ 129427 h 138452"/>
                <a:gd name="connsiteX84" fmla="*/ 204423 w 213449"/>
                <a:gd name="connsiteY84" fmla="*/ 130725 h 138452"/>
                <a:gd name="connsiteX85" fmla="*/ 169317 w 213449"/>
                <a:gd name="connsiteY85" fmla="*/ 130725 h 138452"/>
                <a:gd name="connsiteX86" fmla="*/ 168019 w 213449"/>
                <a:gd name="connsiteY86" fmla="*/ 129427 h 138452"/>
                <a:gd name="connsiteX87" fmla="*/ 168019 w 213449"/>
                <a:gd name="connsiteY87" fmla="*/ 95486 h 138452"/>
                <a:gd name="connsiteX88" fmla="*/ 169317 w 213449"/>
                <a:gd name="connsiteY88" fmla="*/ 94189 h 13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213449" h="138452">
                  <a:moveTo>
                    <a:pt x="9027" y="138452"/>
                  </a:moveTo>
                  <a:lnTo>
                    <a:pt x="44132" y="138452"/>
                  </a:lnTo>
                  <a:cubicBezTo>
                    <a:pt x="49109" y="138452"/>
                    <a:pt x="53160" y="134402"/>
                    <a:pt x="53160" y="129427"/>
                  </a:cubicBezTo>
                  <a:lnTo>
                    <a:pt x="53160" y="95486"/>
                  </a:lnTo>
                  <a:cubicBezTo>
                    <a:pt x="53160" y="90512"/>
                    <a:pt x="49109" y="86462"/>
                    <a:pt x="44132" y="86462"/>
                  </a:cubicBezTo>
                  <a:lnTo>
                    <a:pt x="29978" y="86462"/>
                  </a:lnTo>
                  <a:lnTo>
                    <a:pt x="29978" y="70692"/>
                  </a:lnTo>
                  <a:cubicBezTo>
                    <a:pt x="29978" y="68613"/>
                    <a:pt x="31663" y="66929"/>
                    <a:pt x="33743" y="66929"/>
                  </a:cubicBezTo>
                  <a:lnTo>
                    <a:pt x="102856" y="66929"/>
                  </a:lnTo>
                  <a:lnTo>
                    <a:pt x="102856" y="86462"/>
                  </a:lnTo>
                  <a:lnTo>
                    <a:pt x="89168" y="86462"/>
                  </a:lnTo>
                  <a:cubicBezTo>
                    <a:pt x="84193" y="86462"/>
                    <a:pt x="80141" y="90512"/>
                    <a:pt x="80141" y="95486"/>
                  </a:cubicBezTo>
                  <a:lnTo>
                    <a:pt x="80141" y="129427"/>
                  </a:lnTo>
                  <a:cubicBezTo>
                    <a:pt x="80141" y="134402"/>
                    <a:pt x="84193" y="138452"/>
                    <a:pt x="89168" y="138452"/>
                  </a:cubicBezTo>
                  <a:lnTo>
                    <a:pt x="124274" y="138452"/>
                  </a:lnTo>
                  <a:cubicBezTo>
                    <a:pt x="129257" y="138452"/>
                    <a:pt x="133308" y="134402"/>
                    <a:pt x="133308" y="129427"/>
                  </a:cubicBezTo>
                  <a:lnTo>
                    <a:pt x="133308" y="95486"/>
                  </a:lnTo>
                  <a:cubicBezTo>
                    <a:pt x="133308" y="90512"/>
                    <a:pt x="129257" y="86462"/>
                    <a:pt x="124274" y="86462"/>
                  </a:cubicBezTo>
                  <a:lnTo>
                    <a:pt x="110586" y="86462"/>
                  </a:lnTo>
                  <a:lnTo>
                    <a:pt x="110586" y="66929"/>
                  </a:lnTo>
                  <a:lnTo>
                    <a:pt x="179692" y="66929"/>
                  </a:lnTo>
                  <a:cubicBezTo>
                    <a:pt x="181772" y="66929"/>
                    <a:pt x="183464" y="68620"/>
                    <a:pt x="183464" y="70699"/>
                  </a:cubicBezTo>
                  <a:lnTo>
                    <a:pt x="183464" y="86462"/>
                  </a:lnTo>
                  <a:lnTo>
                    <a:pt x="169317" y="86462"/>
                  </a:lnTo>
                  <a:cubicBezTo>
                    <a:pt x="164341" y="86462"/>
                    <a:pt x="160290" y="90512"/>
                    <a:pt x="160290" y="95486"/>
                  </a:cubicBezTo>
                  <a:lnTo>
                    <a:pt x="160290" y="129427"/>
                  </a:lnTo>
                  <a:cubicBezTo>
                    <a:pt x="160290" y="134402"/>
                    <a:pt x="164341" y="138452"/>
                    <a:pt x="169317" y="138452"/>
                  </a:cubicBezTo>
                  <a:lnTo>
                    <a:pt x="204423" y="138452"/>
                  </a:lnTo>
                  <a:cubicBezTo>
                    <a:pt x="209399" y="138452"/>
                    <a:pt x="213450" y="134402"/>
                    <a:pt x="213450" y="129427"/>
                  </a:cubicBezTo>
                  <a:lnTo>
                    <a:pt x="213450" y="95486"/>
                  </a:lnTo>
                  <a:cubicBezTo>
                    <a:pt x="213450" y="90512"/>
                    <a:pt x="209399" y="86462"/>
                    <a:pt x="204423" y="86462"/>
                  </a:cubicBezTo>
                  <a:lnTo>
                    <a:pt x="191200" y="86462"/>
                  </a:lnTo>
                  <a:lnTo>
                    <a:pt x="191200" y="70699"/>
                  </a:lnTo>
                  <a:cubicBezTo>
                    <a:pt x="191200" y="64362"/>
                    <a:pt x="186038" y="59201"/>
                    <a:pt x="179692" y="59201"/>
                  </a:cubicBezTo>
                  <a:lnTo>
                    <a:pt x="110586" y="59201"/>
                  </a:lnTo>
                  <a:lnTo>
                    <a:pt x="110586" y="44829"/>
                  </a:lnTo>
                  <a:lnTo>
                    <a:pt x="141195" y="44829"/>
                  </a:lnTo>
                  <a:cubicBezTo>
                    <a:pt x="146179" y="44829"/>
                    <a:pt x="150230" y="40779"/>
                    <a:pt x="150230" y="35798"/>
                  </a:cubicBezTo>
                  <a:lnTo>
                    <a:pt x="150230" y="9032"/>
                  </a:lnTo>
                  <a:cubicBezTo>
                    <a:pt x="150230" y="4050"/>
                    <a:pt x="146179" y="0"/>
                    <a:pt x="141195" y="0"/>
                  </a:cubicBezTo>
                  <a:lnTo>
                    <a:pt x="72254" y="0"/>
                  </a:lnTo>
                  <a:cubicBezTo>
                    <a:pt x="67271" y="0"/>
                    <a:pt x="63219" y="4050"/>
                    <a:pt x="63219" y="9032"/>
                  </a:cubicBezTo>
                  <a:lnTo>
                    <a:pt x="63219" y="35798"/>
                  </a:lnTo>
                  <a:cubicBezTo>
                    <a:pt x="63219" y="40779"/>
                    <a:pt x="67271" y="44829"/>
                    <a:pt x="72254" y="44829"/>
                  </a:cubicBezTo>
                  <a:lnTo>
                    <a:pt x="102856" y="44829"/>
                  </a:lnTo>
                  <a:lnTo>
                    <a:pt x="102856" y="59201"/>
                  </a:lnTo>
                  <a:lnTo>
                    <a:pt x="33743" y="59201"/>
                  </a:lnTo>
                  <a:cubicBezTo>
                    <a:pt x="27404" y="59201"/>
                    <a:pt x="22249" y="64362"/>
                    <a:pt x="22249" y="70692"/>
                  </a:cubicBezTo>
                  <a:lnTo>
                    <a:pt x="22249" y="86462"/>
                  </a:lnTo>
                  <a:lnTo>
                    <a:pt x="9027" y="86462"/>
                  </a:lnTo>
                  <a:cubicBezTo>
                    <a:pt x="4044" y="86462"/>
                    <a:pt x="0" y="90512"/>
                    <a:pt x="0" y="95486"/>
                  </a:cubicBezTo>
                  <a:lnTo>
                    <a:pt x="0" y="129427"/>
                  </a:lnTo>
                  <a:cubicBezTo>
                    <a:pt x="0" y="134402"/>
                    <a:pt x="4044" y="138452"/>
                    <a:pt x="9027" y="138452"/>
                  </a:cubicBezTo>
                  <a:close/>
                  <a:moveTo>
                    <a:pt x="7730" y="129427"/>
                  </a:moveTo>
                  <a:lnTo>
                    <a:pt x="7730" y="95486"/>
                  </a:lnTo>
                  <a:cubicBezTo>
                    <a:pt x="7730" y="94770"/>
                    <a:pt x="8310" y="94189"/>
                    <a:pt x="9027" y="94189"/>
                  </a:cubicBezTo>
                  <a:lnTo>
                    <a:pt x="44132" y="94189"/>
                  </a:lnTo>
                  <a:cubicBezTo>
                    <a:pt x="44842" y="94189"/>
                    <a:pt x="45423" y="94770"/>
                    <a:pt x="45423" y="95486"/>
                  </a:cubicBezTo>
                  <a:lnTo>
                    <a:pt x="45423" y="129427"/>
                  </a:lnTo>
                  <a:cubicBezTo>
                    <a:pt x="45423" y="130144"/>
                    <a:pt x="44842" y="130725"/>
                    <a:pt x="44132" y="130725"/>
                  </a:cubicBezTo>
                  <a:lnTo>
                    <a:pt x="9027" y="130725"/>
                  </a:lnTo>
                  <a:cubicBezTo>
                    <a:pt x="8310" y="130725"/>
                    <a:pt x="7730" y="130144"/>
                    <a:pt x="7730" y="129427"/>
                  </a:cubicBezTo>
                  <a:close/>
                  <a:moveTo>
                    <a:pt x="141195" y="37095"/>
                  </a:moveTo>
                  <a:lnTo>
                    <a:pt x="72254" y="37095"/>
                  </a:lnTo>
                  <a:cubicBezTo>
                    <a:pt x="71537" y="37095"/>
                    <a:pt x="70956" y="36514"/>
                    <a:pt x="70956" y="35798"/>
                  </a:cubicBezTo>
                  <a:lnTo>
                    <a:pt x="70956" y="9032"/>
                  </a:lnTo>
                  <a:cubicBezTo>
                    <a:pt x="70956" y="8308"/>
                    <a:pt x="71537" y="7727"/>
                    <a:pt x="72254" y="7727"/>
                  </a:cubicBezTo>
                  <a:lnTo>
                    <a:pt x="141195" y="7727"/>
                  </a:lnTo>
                  <a:cubicBezTo>
                    <a:pt x="141913" y="7727"/>
                    <a:pt x="142493" y="8308"/>
                    <a:pt x="142493" y="9032"/>
                  </a:cubicBezTo>
                  <a:lnTo>
                    <a:pt x="142493" y="35798"/>
                  </a:lnTo>
                  <a:cubicBezTo>
                    <a:pt x="142493" y="36514"/>
                    <a:pt x="141913" y="37095"/>
                    <a:pt x="141195" y="37095"/>
                  </a:cubicBezTo>
                  <a:close/>
                  <a:moveTo>
                    <a:pt x="89168" y="94189"/>
                  </a:moveTo>
                  <a:lnTo>
                    <a:pt x="124274" y="94189"/>
                  </a:lnTo>
                  <a:cubicBezTo>
                    <a:pt x="124991" y="94189"/>
                    <a:pt x="125572" y="94770"/>
                    <a:pt x="125572" y="95486"/>
                  </a:cubicBezTo>
                  <a:lnTo>
                    <a:pt x="125572" y="129427"/>
                  </a:lnTo>
                  <a:cubicBezTo>
                    <a:pt x="125572" y="130144"/>
                    <a:pt x="124991" y="130725"/>
                    <a:pt x="124274" y="130725"/>
                  </a:cubicBezTo>
                  <a:lnTo>
                    <a:pt x="89168" y="130725"/>
                  </a:lnTo>
                  <a:cubicBezTo>
                    <a:pt x="88452" y="130725"/>
                    <a:pt x="87871" y="130144"/>
                    <a:pt x="87871" y="129427"/>
                  </a:cubicBezTo>
                  <a:lnTo>
                    <a:pt x="87871" y="95486"/>
                  </a:lnTo>
                  <a:cubicBezTo>
                    <a:pt x="87871" y="94770"/>
                    <a:pt x="88452" y="94189"/>
                    <a:pt x="89168" y="94189"/>
                  </a:cubicBezTo>
                  <a:close/>
                  <a:moveTo>
                    <a:pt x="169317" y="94189"/>
                  </a:moveTo>
                  <a:lnTo>
                    <a:pt x="204423" y="94189"/>
                  </a:lnTo>
                  <a:cubicBezTo>
                    <a:pt x="205139" y="94189"/>
                    <a:pt x="205720" y="94770"/>
                    <a:pt x="205720" y="95486"/>
                  </a:cubicBezTo>
                  <a:lnTo>
                    <a:pt x="205720" y="129427"/>
                  </a:lnTo>
                  <a:cubicBezTo>
                    <a:pt x="205720" y="130144"/>
                    <a:pt x="205139" y="130725"/>
                    <a:pt x="204423" y="130725"/>
                  </a:cubicBezTo>
                  <a:lnTo>
                    <a:pt x="169317" y="130725"/>
                  </a:lnTo>
                  <a:cubicBezTo>
                    <a:pt x="168600" y="130725"/>
                    <a:pt x="168019" y="130144"/>
                    <a:pt x="168019" y="129427"/>
                  </a:cubicBezTo>
                  <a:lnTo>
                    <a:pt x="168019" y="95486"/>
                  </a:lnTo>
                  <a:cubicBezTo>
                    <a:pt x="168019" y="94770"/>
                    <a:pt x="168600" y="94189"/>
                    <a:pt x="169317" y="94189"/>
                  </a:cubicBezTo>
                  <a:close/>
                </a:path>
              </a:pathLst>
            </a:custGeom>
            <a:grpFill/>
            <a:ln w="7167" cap="flat">
              <a:noFill/>
              <a:prstDash val="solid"/>
              <a:miter/>
            </a:ln>
          </p:spPr>
          <p:txBody>
            <a:bodyPr rtlCol="0" anchor="ctr"/>
            <a:lstStyle/>
            <a:p>
              <a:endParaRPr lang="en-US" dirty="0"/>
            </a:p>
          </p:txBody>
        </p:sp>
      </p:grpSp>
      <p:sp>
        <p:nvSpPr>
          <p:cNvPr id="88" name="TextBox 32">
            <a:extLst>
              <a:ext uri="{FF2B5EF4-FFF2-40B4-BE49-F238E27FC236}">
                <a16:creationId xmlns:a16="http://schemas.microsoft.com/office/drawing/2014/main" id="{F0A30A3D-2042-44D3-AC8C-A9901113D055}"/>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89" name="Freeform 5" descr="Outline of the number 1, indicating step 1.">
            <a:extLst>
              <a:ext uri="{FF2B5EF4-FFF2-40B4-BE49-F238E27FC236}">
                <a16:creationId xmlns:a16="http://schemas.microsoft.com/office/drawing/2014/main" id="{25F15AB3-0DF1-44D6-898A-033EC7590380}"/>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90" name="Freeform 10" descr="Outline of the number 6, indicating step 6.">
            <a:extLst>
              <a:ext uri="{FF2B5EF4-FFF2-40B4-BE49-F238E27FC236}">
                <a16:creationId xmlns:a16="http://schemas.microsoft.com/office/drawing/2014/main" id="{32EF16BC-8C69-4CAD-8FFB-F446B2889BDE}"/>
              </a:ext>
            </a:extLst>
          </p:cNvPr>
          <p:cNvSpPr>
            <a:spLocks noEditPoints="1"/>
          </p:cNvSpPr>
          <p:nvPr/>
        </p:nvSpPr>
        <p:spPr bwMode="auto">
          <a:xfrm>
            <a:off x="10007351" y="153265"/>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91" name="Freeform 12" descr="Outline of the number 8, indicating step 8.">
            <a:extLst>
              <a:ext uri="{FF2B5EF4-FFF2-40B4-BE49-F238E27FC236}">
                <a16:creationId xmlns:a16="http://schemas.microsoft.com/office/drawing/2014/main" id="{6334F58A-8BBC-4A63-B39D-ABCF8ADAE864}"/>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92" name="Freeform 5" descr="Outline of the number 1, indicating step 1.">
            <a:extLst>
              <a:ext uri="{FF2B5EF4-FFF2-40B4-BE49-F238E27FC236}">
                <a16:creationId xmlns:a16="http://schemas.microsoft.com/office/drawing/2014/main" id="{5475FE42-77A7-4AC7-B9AE-3F10AE21CB79}"/>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93" name="Chevron 6">
            <a:extLst>
              <a:ext uri="{FF2B5EF4-FFF2-40B4-BE49-F238E27FC236}">
                <a16:creationId xmlns:a16="http://schemas.microsoft.com/office/drawing/2014/main" id="{68592799-9E50-4A16-80BF-17399794DE24}"/>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Tree>
    <p:extLst>
      <p:ext uri="{BB962C8B-B14F-4D97-AF65-F5344CB8AC3E}">
        <p14:creationId xmlns:p14="http://schemas.microsoft.com/office/powerpoint/2010/main" val="22297340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1000"/>
                                        <p:tgtEl>
                                          <p:spTgt spid="23"/>
                                        </p:tgtEl>
                                      </p:cBhvr>
                                    </p:animEffect>
                                    <p:anim calcmode="lin" valueType="num">
                                      <p:cBhvr>
                                        <p:cTn id="15" dur="1000" fill="hold"/>
                                        <p:tgtEl>
                                          <p:spTgt spid="23"/>
                                        </p:tgtEl>
                                        <p:attrNameLst>
                                          <p:attrName>ppt_x</p:attrName>
                                        </p:attrNameLst>
                                      </p:cBhvr>
                                      <p:tavLst>
                                        <p:tav tm="0">
                                          <p:val>
                                            <p:strVal val="#ppt_x"/>
                                          </p:val>
                                        </p:tav>
                                        <p:tav tm="100000">
                                          <p:val>
                                            <p:strVal val="#ppt_x"/>
                                          </p:val>
                                        </p:tav>
                                      </p:tavLst>
                                    </p:anim>
                                    <p:anim calcmode="lin" valueType="num">
                                      <p:cBhvr>
                                        <p:cTn id="16"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1000"/>
                                        <p:tgtEl>
                                          <p:spTgt spid="24"/>
                                        </p:tgtEl>
                                      </p:cBhvr>
                                    </p:animEffect>
                                    <p:anim calcmode="lin" valueType="num">
                                      <p:cBhvr>
                                        <p:cTn id="29" dur="1000" fill="hold"/>
                                        <p:tgtEl>
                                          <p:spTgt spid="24"/>
                                        </p:tgtEl>
                                        <p:attrNameLst>
                                          <p:attrName>ppt_x</p:attrName>
                                        </p:attrNameLst>
                                      </p:cBhvr>
                                      <p:tavLst>
                                        <p:tav tm="0">
                                          <p:val>
                                            <p:strVal val="#ppt_x"/>
                                          </p:val>
                                        </p:tav>
                                        <p:tav tm="100000">
                                          <p:val>
                                            <p:strVal val="#ppt_x"/>
                                          </p:val>
                                        </p:tav>
                                      </p:tavLst>
                                    </p:anim>
                                    <p:anim calcmode="lin" valueType="num">
                                      <p:cBhvr>
                                        <p:cTn id="30"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000"/>
                                        <p:tgtEl>
                                          <p:spTgt spid="26"/>
                                        </p:tgtEl>
                                      </p:cBhvr>
                                    </p:animEffect>
                                    <p:anim calcmode="lin" valueType="num">
                                      <p:cBhvr>
                                        <p:cTn id="36" dur="1000" fill="hold"/>
                                        <p:tgtEl>
                                          <p:spTgt spid="26"/>
                                        </p:tgtEl>
                                        <p:attrNameLst>
                                          <p:attrName>ppt_x</p:attrName>
                                        </p:attrNameLst>
                                      </p:cBhvr>
                                      <p:tavLst>
                                        <p:tav tm="0">
                                          <p:val>
                                            <p:strVal val="#ppt_x"/>
                                          </p:val>
                                        </p:tav>
                                        <p:tav tm="100000">
                                          <p:val>
                                            <p:strVal val="#ppt_x"/>
                                          </p:val>
                                        </p:tav>
                                      </p:tavLst>
                                    </p:anim>
                                    <p:anim calcmode="lin" valueType="num">
                                      <p:cBhvr>
                                        <p:cTn id="37"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1000"/>
                                        <p:tgtEl>
                                          <p:spTgt spid="25"/>
                                        </p:tgtEl>
                                      </p:cBhvr>
                                    </p:animEffect>
                                    <p:anim calcmode="lin" valueType="num">
                                      <p:cBhvr>
                                        <p:cTn id="43" dur="1000" fill="hold"/>
                                        <p:tgtEl>
                                          <p:spTgt spid="25"/>
                                        </p:tgtEl>
                                        <p:attrNameLst>
                                          <p:attrName>ppt_x</p:attrName>
                                        </p:attrNameLst>
                                      </p:cBhvr>
                                      <p:tavLst>
                                        <p:tav tm="0">
                                          <p:val>
                                            <p:strVal val="#ppt_x"/>
                                          </p:val>
                                        </p:tav>
                                        <p:tav tm="100000">
                                          <p:val>
                                            <p:strVal val="#ppt_x"/>
                                          </p:val>
                                        </p:tav>
                                      </p:tavLst>
                                    </p:anim>
                                    <p:anim calcmode="lin" valueType="num">
                                      <p:cBhvr>
                                        <p:cTn id="44"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3" grpId="0"/>
      <p:bldP spid="13" grpId="0"/>
      <p:bldP spid="24" grpId="0"/>
      <p:bldP spid="26" grpId="0"/>
      <p:bldP spid="2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nvGraphicFramePr>
        <p:xfrm>
          <a:off x="651754" y="1352146"/>
          <a:ext cx="5375822" cy="4823340"/>
        </p:xfrm>
        <a:graphic>
          <a:graphicData uri="http://schemas.openxmlformats.org/drawingml/2006/table">
            <a:tbl>
              <a:tblPr firstRow="1" bandRow="1">
                <a:tableStyleId>{5C22544A-7EE6-4342-B048-85BDC9FD1C3A}</a:tableStyleId>
              </a:tblPr>
              <a:tblGrid>
                <a:gridCol w="5375822">
                  <a:extLst>
                    <a:ext uri="{9D8B030D-6E8A-4147-A177-3AD203B41FA5}">
                      <a16:colId xmlns:a16="http://schemas.microsoft.com/office/drawing/2014/main" val="1278623551"/>
                    </a:ext>
                  </a:extLst>
                </a:gridCol>
              </a:tblGrid>
              <a:tr h="309126">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514214">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p:txBody>
          <a:bodyPr/>
          <a:lstStyle/>
          <a:p>
            <a:r>
              <a:rPr lang="fr-FR" dirty="0"/>
              <a:t>Signaux</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821081" y="1842336"/>
            <a:ext cx="5141180" cy="4565650"/>
          </a:xfrm>
        </p:spPr>
        <p:txBody>
          <a:bodyPr/>
          <a:lstStyle/>
          <a:p>
            <a:r>
              <a:rPr lang="fr-FR" dirty="0"/>
              <a:t>Nouvelle syntaxe Input / Output </a:t>
            </a:r>
          </a:p>
          <a:p>
            <a:endParaRPr lang="fr-FR" dirty="0"/>
          </a:p>
          <a:p>
            <a:r>
              <a:rPr lang="fr-FR" b="1" dirty="0"/>
              <a:t>Input</a:t>
            </a:r>
            <a:r>
              <a:rPr lang="fr-FR" dirty="0"/>
              <a:t> : Signal en lecture seule </a:t>
            </a:r>
          </a:p>
          <a:p>
            <a:endParaRPr lang="fr-FR" dirty="0"/>
          </a:p>
          <a:p>
            <a:r>
              <a:rPr lang="fr-FR" b="1" dirty="0"/>
              <a:t>Required</a:t>
            </a:r>
            <a:r>
              <a:rPr lang="fr-FR" dirty="0"/>
              <a:t> : Oblige le parent à fournir une valeur </a:t>
            </a:r>
          </a:p>
          <a:p>
            <a:endParaRPr lang="fr-FR" dirty="0"/>
          </a:p>
          <a:p>
            <a:r>
              <a:rPr lang="fr-FR" b="1" dirty="0"/>
              <a:t>Model</a:t>
            </a:r>
            <a:r>
              <a:rPr lang="fr-FR" dirty="0"/>
              <a:t> : Signal modifiable et création d’un output automatiquement</a:t>
            </a:r>
          </a:p>
          <a:p>
            <a:endParaRPr lang="fr-FR" dirty="0"/>
          </a:p>
          <a:p>
            <a:r>
              <a:rPr lang="fr-FR" b="1" dirty="0"/>
              <a:t>Output</a:t>
            </a:r>
            <a:r>
              <a:rPr lang="fr-FR" dirty="0"/>
              <a:t> : Syntaxe raccourcie basée sur OutputEmitterRef</a:t>
            </a:r>
          </a:p>
          <a:p>
            <a:endParaRPr lang="fr-FR" dirty="0"/>
          </a:p>
          <a:p>
            <a:endParaRPr lang="fr-FR" dirty="0"/>
          </a:p>
          <a:p>
            <a:endParaRPr lang="fr-FR" dirty="0"/>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TextBox 32">
            <a:extLst>
              <a:ext uri="{FF2B5EF4-FFF2-40B4-BE49-F238E27FC236}">
                <a16:creationId xmlns:a16="http://schemas.microsoft.com/office/drawing/2014/main" id="{2B0DC75E-9514-464E-AFEE-1B9BAE5FE453}"/>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14" name="Freeform 5" descr="Outline of the number 1, indicating step 1.">
            <a:extLst>
              <a:ext uri="{FF2B5EF4-FFF2-40B4-BE49-F238E27FC236}">
                <a16:creationId xmlns:a16="http://schemas.microsoft.com/office/drawing/2014/main" id="{66195F51-FF14-4499-8D97-2F1B599850CE}"/>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10" descr="Outline of the number 6, indicating step 6.">
            <a:extLst>
              <a:ext uri="{FF2B5EF4-FFF2-40B4-BE49-F238E27FC236}">
                <a16:creationId xmlns:a16="http://schemas.microsoft.com/office/drawing/2014/main" id="{4E8C60D3-A3F5-44A5-8E0B-AAE3C569AF73}"/>
              </a:ext>
            </a:extLst>
          </p:cNvPr>
          <p:cNvSpPr>
            <a:spLocks noEditPoints="1"/>
          </p:cNvSpPr>
          <p:nvPr/>
        </p:nvSpPr>
        <p:spPr bwMode="auto">
          <a:xfrm>
            <a:off x="10007351" y="153265"/>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12" descr="Outline of the number 8, indicating step 8.">
            <a:extLst>
              <a:ext uri="{FF2B5EF4-FFF2-40B4-BE49-F238E27FC236}">
                <a16:creationId xmlns:a16="http://schemas.microsoft.com/office/drawing/2014/main" id="{29262BC9-44A1-4A6B-8361-75113267FC6D}"/>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5" descr="Outline of the number 1, indicating step 1.">
            <a:extLst>
              <a:ext uri="{FF2B5EF4-FFF2-40B4-BE49-F238E27FC236}">
                <a16:creationId xmlns:a16="http://schemas.microsoft.com/office/drawing/2014/main" id="{EB570156-5D4B-4E9D-84F7-3F08C57245E3}"/>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Chevron 6">
            <a:extLst>
              <a:ext uri="{FF2B5EF4-FFF2-40B4-BE49-F238E27FC236}">
                <a16:creationId xmlns:a16="http://schemas.microsoft.com/office/drawing/2014/main" id="{E9B6B164-7BC4-4D6D-85BA-BC94FE20CE85}"/>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pic>
        <p:nvPicPr>
          <p:cNvPr id="5" name="Image 4">
            <a:extLst>
              <a:ext uri="{FF2B5EF4-FFF2-40B4-BE49-F238E27FC236}">
                <a16:creationId xmlns:a16="http://schemas.microsoft.com/office/drawing/2014/main" id="{0940AAF3-EC85-4799-987D-94B0387E2648}"/>
              </a:ext>
            </a:extLst>
          </p:cNvPr>
          <p:cNvPicPr>
            <a:picLocks noChangeAspect="1"/>
          </p:cNvPicPr>
          <p:nvPr/>
        </p:nvPicPr>
        <p:blipFill>
          <a:blip r:embed="rId7"/>
          <a:stretch>
            <a:fillRect/>
          </a:stretch>
        </p:blipFill>
        <p:spPr>
          <a:xfrm>
            <a:off x="6272592" y="3126989"/>
            <a:ext cx="5849166" cy="1590897"/>
          </a:xfrm>
          <a:prstGeom prst="rect">
            <a:avLst/>
          </a:prstGeom>
          <a:ln w="19050">
            <a:solidFill>
              <a:srgbClr val="E31937"/>
            </a:solidFill>
          </a:ln>
        </p:spPr>
      </p:pic>
      <p:sp>
        <p:nvSpPr>
          <p:cNvPr id="15" name="Shape 26">
            <a:extLst>
              <a:ext uri="{FF2B5EF4-FFF2-40B4-BE49-F238E27FC236}">
                <a16:creationId xmlns:a16="http://schemas.microsoft.com/office/drawing/2014/main" id="{559A37BB-1330-4164-9208-8B627B96A134}"/>
              </a:ext>
              <a:ext uri="{C183D7F6-B498-43B3-948B-1728B52AA6E4}">
                <adec:decorative xmlns:adec="http://schemas.microsoft.com/office/drawing/2017/decorative" val="1"/>
              </a:ext>
            </a:extLst>
          </p:cNvPr>
          <p:cNvSpPr/>
          <p:nvPr>
            <p:custDataLst>
              <p:tags r:id="rId1"/>
            </p:custDataLst>
          </p:nvPr>
        </p:nvSpPr>
        <p:spPr>
          <a:xfrm>
            <a:off x="821081" y="3033872"/>
            <a:ext cx="5675412" cy="53276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8686" y="0"/>
                </a:lnTo>
                <a:lnTo>
                  <a:pt x="0" y="0"/>
                </a:lnTo>
              </a:path>
            </a:pathLst>
          </a:custGeom>
          <a:noFill/>
          <a:ln w="14604" cap="flat">
            <a:solidFill>
              <a:srgbClr val="E31937"/>
            </a:solidFill>
            <a:prstDash val="solid"/>
            <a:miter lim="400000"/>
            <a:tailEnd type="oval"/>
          </a:ln>
          <a:effectLst/>
        </p:spPr>
        <p:txBody>
          <a:bodyPr wrap="square" lIns="50787" tIns="50787" rIns="50787" bIns="50787"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3599" b="0" i="0" u="none" strike="noStrike" kern="1200" cap="none" spc="0" normalizeH="0" baseline="0" noProof="0" dirty="0">
              <a:ln>
                <a:noFill/>
              </a:ln>
              <a:solidFill>
                <a:srgbClr val="000000"/>
              </a:solidFill>
              <a:effectLst/>
              <a:uLnTx/>
              <a:uFillTx/>
              <a:latin typeface="Arial"/>
              <a:ea typeface="+mn-ea"/>
              <a:cs typeface="+mn-cs"/>
            </a:endParaRPr>
          </a:p>
        </p:txBody>
      </p:sp>
      <p:sp>
        <p:nvSpPr>
          <p:cNvPr id="17" name="Shape 26">
            <a:extLst>
              <a:ext uri="{FF2B5EF4-FFF2-40B4-BE49-F238E27FC236}">
                <a16:creationId xmlns:a16="http://schemas.microsoft.com/office/drawing/2014/main" id="{4A9C8DCE-C0A7-4FE9-90D9-400D9E5600AD}"/>
              </a:ext>
              <a:ext uri="{C183D7F6-B498-43B3-948B-1728B52AA6E4}">
                <adec:decorative xmlns:adec="http://schemas.microsoft.com/office/drawing/2017/decorative" val="1"/>
              </a:ext>
            </a:extLst>
          </p:cNvPr>
          <p:cNvSpPr/>
          <p:nvPr>
            <p:custDataLst>
              <p:tags r:id="rId2"/>
            </p:custDataLst>
          </p:nvPr>
        </p:nvSpPr>
        <p:spPr>
          <a:xfrm flipV="1">
            <a:off x="766764" y="3795822"/>
            <a:ext cx="5729730" cy="23190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8686" y="0"/>
                </a:lnTo>
                <a:lnTo>
                  <a:pt x="0" y="0"/>
                </a:lnTo>
              </a:path>
            </a:pathLst>
          </a:custGeom>
          <a:noFill/>
          <a:ln w="14604" cap="flat">
            <a:solidFill>
              <a:srgbClr val="E31937"/>
            </a:solidFill>
            <a:prstDash val="solid"/>
            <a:miter lim="400000"/>
            <a:tailEnd type="oval"/>
          </a:ln>
          <a:effectLst/>
        </p:spPr>
        <p:txBody>
          <a:bodyPr wrap="square" lIns="50787" tIns="50787" rIns="50787" bIns="50787"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3599" b="0" i="0" u="none" strike="noStrike" kern="1200" cap="none" spc="0" normalizeH="0" baseline="0" noProof="0" dirty="0">
              <a:ln>
                <a:noFill/>
              </a:ln>
              <a:solidFill>
                <a:srgbClr val="000000"/>
              </a:solidFill>
              <a:effectLst/>
              <a:uLnTx/>
              <a:uFillTx/>
              <a:latin typeface="Arial"/>
              <a:ea typeface="+mn-ea"/>
              <a:cs typeface="+mn-cs"/>
            </a:endParaRPr>
          </a:p>
        </p:txBody>
      </p:sp>
      <p:sp>
        <p:nvSpPr>
          <p:cNvPr id="20" name="Shape 26">
            <a:extLst>
              <a:ext uri="{FF2B5EF4-FFF2-40B4-BE49-F238E27FC236}">
                <a16:creationId xmlns:a16="http://schemas.microsoft.com/office/drawing/2014/main" id="{97B9308C-8DBE-4357-83F8-440130172A8D}"/>
              </a:ext>
              <a:ext uri="{C183D7F6-B498-43B3-948B-1728B52AA6E4}">
                <adec:decorative xmlns:adec="http://schemas.microsoft.com/office/drawing/2017/decorative" val="1"/>
              </a:ext>
            </a:extLst>
          </p:cNvPr>
          <p:cNvSpPr/>
          <p:nvPr>
            <p:custDataLst>
              <p:tags r:id="rId3"/>
            </p:custDataLst>
          </p:nvPr>
        </p:nvSpPr>
        <p:spPr>
          <a:xfrm flipV="1">
            <a:off x="766764" y="4027729"/>
            <a:ext cx="5729730" cy="98402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8686" y="0"/>
                </a:lnTo>
                <a:lnTo>
                  <a:pt x="0" y="0"/>
                </a:lnTo>
              </a:path>
            </a:pathLst>
          </a:custGeom>
          <a:noFill/>
          <a:ln w="14604" cap="flat">
            <a:solidFill>
              <a:srgbClr val="E31937"/>
            </a:solidFill>
            <a:prstDash val="solid"/>
            <a:miter lim="400000"/>
            <a:tailEnd type="oval"/>
          </a:ln>
          <a:effectLst/>
        </p:spPr>
        <p:txBody>
          <a:bodyPr wrap="square" lIns="50787" tIns="50787" rIns="50787" bIns="50787"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3599" b="0" i="0" u="none" strike="noStrike" kern="1200" cap="none" spc="0" normalizeH="0" baseline="0" noProof="0" dirty="0">
              <a:ln>
                <a:noFill/>
              </a:ln>
              <a:solidFill>
                <a:srgbClr val="000000"/>
              </a:solidFill>
              <a:effectLst/>
              <a:uLnTx/>
              <a:uFillTx/>
              <a:latin typeface="Arial"/>
              <a:ea typeface="+mn-ea"/>
              <a:cs typeface="+mn-cs"/>
            </a:endParaRPr>
          </a:p>
        </p:txBody>
      </p:sp>
      <p:sp>
        <p:nvSpPr>
          <p:cNvPr id="22" name="Shape 26">
            <a:extLst>
              <a:ext uri="{FF2B5EF4-FFF2-40B4-BE49-F238E27FC236}">
                <a16:creationId xmlns:a16="http://schemas.microsoft.com/office/drawing/2014/main" id="{364080EE-328C-44B8-A8D5-F47BF1DEA79F}"/>
              </a:ext>
              <a:ext uri="{C183D7F6-B498-43B3-948B-1728B52AA6E4}">
                <adec:decorative xmlns:adec="http://schemas.microsoft.com/office/drawing/2017/decorative" val="1"/>
              </a:ext>
            </a:extLst>
          </p:cNvPr>
          <p:cNvSpPr/>
          <p:nvPr>
            <p:custDataLst>
              <p:tags r:id="rId4"/>
            </p:custDataLst>
          </p:nvPr>
        </p:nvSpPr>
        <p:spPr>
          <a:xfrm flipV="1">
            <a:off x="766764" y="4593264"/>
            <a:ext cx="5729729" cy="149236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8686" y="0"/>
                </a:lnTo>
                <a:lnTo>
                  <a:pt x="0" y="0"/>
                </a:lnTo>
              </a:path>
            </a:pathLst>
          </a:custGeom>
          <a:noFill/>
          <a:ln w="14604" cap="flat">
            <a:solidFill>
              <a:srgbClr val="E31937"/>
            </a:solidFill>
            <a:prstDash val="solid"/>
            <a:miter lim="400000"/>
            <a:tailEnd type="oval"/>
          </a:ln>
          <a:effectLst/>
        </p:spPr>
        <p:txBody>
          <a:bodyPr wrap="square" lIns="50787" tIns="50787" rIns="50787" bIns="50787"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3599" b="0" i="0" u="none" strike="noStrike" kern="120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2054826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extLst>
              <p:ext uri="{D42A27DB-BD31-4B8C-83A1-F6EECF244321}">
                <p14:modId xmlns:p14="http://schemas.microsoft.com/office/powerpoint/2010/main" val="2203028581"/>
              </p:ext>
            </p:extLst>
          </p:nvPr>
        </p:nvGraphicFramePr>
        <p:xfrm>
          <a:off x="651754" y="1352146"/>
          <a:ext cx="10530134" cy="2975232"/>
        </p:xfrm>
        <a:graphic>
          <a:graphicData uri="http://schemas.openxmlformats.org/drawingml/2006/table">
            <a:tbl>
              <a:tblPr firstRow="1" bandRow="1">
                <a:tableStyleId>{5C22544A-7EE6-4342-B048-85BDC9FD1C3A}</a:tableStyleId>
              </a:tblPr>
              <a:tblGrid>
                <a:gridCol w="10530134">
                  <a:extLst>
                    <a:ext uri="{9D8B030D-6E8A-4147-A177-3AD203B41FA5}">
                      <a16:colId xmlns:a16="http://schemas.microsoft.com/office/drawing/2014/main" val="1278623551"/>
                    </a:ext>
                  </a:extLst>
                </a:gridCol>
              </a:tblGrid>
              <a:tr h="190681">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2784551">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p:txBody>
          <a:bodyPr/>
          <a:lstStyle/>
          <a:p>
            <a:r>
              <a:rPr lang="fr-FR" dirty="0"/>
              <a:t>Signaux</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821081" y="1842336"/>
            <a:ext cx="10206628" cy="2485042"/>
          </a:xfrm>
        </p:spPr>
        <p:txBody>
          <a:bodyPr/>
          <a:lstStyle/>
          <a:p>
            <a:r>
              <a:rPr lang="fr-FR" dirty="0"/>
              <a:t>Nouvelle syntaxe Query as Signal</a:t>
            </a:r>
          </a:p>
          <a:p>
            <a:endParaRPr lang="fr-FR" dirty="0"/>
          </a:p>
          <a:p>
            <a:r>
              <a:rPr lang="fr-FR" dirty="0"/>
              <a:t>Syntaxe proche des input / output </a:t>
            </a:r>
          </a:p>
          <a:p>
            <a:endParaRPr lang="fr-FR" dirty="0"/>
          </a:p>
          <a:p>
            <a:r>
              <a:rPr lang="fr-FR" dirty="0"/>
              <a:t>Stockage dans un signal en lecture seule. </a:t>
            </a:r>
          </a:p>
          <a:p>
            <a:endParaRPr lang="fr-FR" dirty="0"/>
          </a:p>
          <a:p>
            <a:endParaRPr lang="fr-FR" dirty="0"/>
          </a:p>
          <a:p>
            <a:endParaRPr lang="fr-FR" dirty="0"/>
          </a:p>
          <a:p>
            <a:endParaRPr lang="fr-FR" dirty="0"/>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TextBox 32">
            <a:extLst>
              <a:ext uri="{FF2B5EF4-FFF2-40B4-BE49-F238E27FC236}">
                <a16:creationId xmlns:a16="http://schemas.microsoft.com/office/drawing/2014/main" id="{2B0DC75E-9514-464E-AFEE-1B9BAE5FE453}"/>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14" name="Freeform 5" descr="Outline of the number 1, indicating step 1.">
            <a:extLst>
              <a:ext uri="{FF2B5EF4-FFF2-40B4-BE49-F238E27FC236}">
                <a16:creationId xmlns:a16="http://schemas.microsoft.com/office/drawing/2014/main" id="{66195F51-FF14-4499-8D97-2F1B599850CE}"/>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10" descr="Outline of the number 6, indicating step 6.">
            <a:extLst>
              <a:ext uri="{FF2B5EF4-FFF2-40B4-BE49-F238E27FC236}">
                <a16:creationId xmlns:a16="http://schemas.microsoft.com/office/drawing/2014/main" id="{4E8C60D3-A3F5-44A5-8E0B-AAE3C569AF73}"/>
              </a:ext>
            </a:extLst>
          </p:cNvPr>
          <p:cNvSpPr>
            <a:spLocks noEditPoints="1"/>
          </p:cNvSpPr>
          <p:nvPr/>
        </p:nvSpPr>
        <p:spPr bwMode="auto">
          <a:xfrm>
            <a:off x="10007351" y="153265"/>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12" descr="Outline of the number 8, indicating step 8.">
            <a:extLst>
              <a:ext uri="{FF2B5EF4-FFF2-40B4-BE49-F238E27FC236}">
                <a16:creationId xmlns:a16="http://schemas.microsoft.com/office/drawing/2014/main" id="{29262BC9-44A1-4A6B-8361-75113267FC6D}"/>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5" descr="Outline of the number 1, indicating step 1.">
            <a:extLst>
              <a:ext uri="{FF2B5EF4-FFF2-40B4-BE49-F238E27FC236}">
                <a16:creationId xmlns:a16="http://schemas.microsoft.com/office/drawing/2014/main" id="{EB570156-5D4B-4E9D-84F7-3F08C57245E3}"/>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Chevron 6">
            <a:extLst>
              <a:ext uri="{FF2B5EF4-FFF2-40B4-BE49-F238E27FC236}">
                <a16:creationId xmlns:a16="http://schemas.microsoft.com/office/drawing/2014/main" id="{E9B6B164-7BC4-4D6D-85BA-BC94FE20CE85}"/>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pic>
        <p:nvPicPr>
          <p:cNvPr id="4" name="Image 3">
            <a:extLst>
              <a:ext uri="{FF2B5EF4-FFF2-40B4-BE49-F238E27FC236}">
                <a16:creationId xmlns:a16="http://schemas.microsoft.com/office/drawing/2014/main" id="{4E487583-E0C1-4CC3-AD65-B5492D6F19D5}"/>
              </a:ext>
            </a:extLst>
          </p:cNvPr>
          <p:cNvPicPr>
            <a:picLocks noChangeAspect="1"/>
          </p:cNvPicPr>
          <p:nvPr/>
        </p:nvPicPr>
        <p:blipFill>
          <a:blip r:embed="rId3"/>
          <a:stretch>
            <a:fillRect/>
          </a:stretch>
        </p:blipFill>
        <p:spPr>
          <a:xfrm>
            <a:off x="1168643" y="4581800"/>
            <a:ext cx="8630854" cy="1848108"/>
          </a:xfrm>
          <a:prstGeom prst="rect">
            <a:avLst/>
          </a:prstGeom>
          <a:ln w="19050">
            <a:solidFill>
              <a:srgbClr val="E31937"/>
            </a:solidFill>
          </a:ln>
        </p:spPr>
      </p:pic>
    </p:spTree>
    <p:extLst>
      <p:ext uri="{BB962C8B-B14F-4D97-AF65-F5344CB8AC3E}">
        <p14:creationId xmlns:p14="http://schemas.microsoft.com/office/powerpoint/2010/main" val="3805196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71BDF2CC-E94A-F397-F9B0-6D98F5AFED89}"/>
              </a:ext>
              <a:ext uri="{C183D7F6-B498-43B3-948B-1728B52AA6E4}">
                <adec:decorative xmlns:adec="http://schemas.microsoft.com/office/drawing/2017/decorative" val="1"/>
              </a:ext>
            </a:extLst>
          </p:cNvPr>
          <p:cNvGrpSpPr/>
          <p:nvPr/>
        </p:nvGrpSpPr>
        <p:grpSpPr>
          <a:xfrm>
            <a:off x="625078" y="1475185"/>
            <a:ext cx="10676437" cy="323790"/>
            <a:chOff x="1565703" y="5609202"/>
            <a:chExt cx="9018609" cy="341093"/>
          </a:xfrm>
          <a:gradFill>
            <a:gsLst>
              <a:gs pos="0">
                <a:srgbClr val="5236AB"/>
              </a:gs>
              <a:gs pos="54300">
                <a:srgbClr val="EEEEEE"/>
              </a:gs>
              <a:gs pos="100000">
                <a:srgbClr val="5236AB"/>
              </a:gs>
            </a:gsLst>
            <a:lin ang="10800000" scaled="1"/>
          </a:gradFill>
        </p:grpSpPr>
        <p:grpSp>
          <p:nvGrpSpPr>
            <p:cNvPr id="25" name="Group 24">
              <a:extLst>
                <a:ext uri="{FF2B5EF4-FFF2-40B4-BE49-F238E27FC236}">
                  <a16:creationId xmlns:a16="http://schemas.microsoft.com/office/drawing/2014/main" id="{B653B55E-E739-BA62-370E-B2B4BB3BF0FA}"/>
                </a:ext>
              </a:extLst>
            </p:cNvPr>
            <p:cNvGrpSpPr/>
            <p:nvPr/>
          </p:nvGrpSpPr>
          <p:grpSpPr>
            <a:xfrm>
              <a:off x="1565703" y="5609202"/>
              <a:ext cx="1289937" cy="341093"/>
              <a:chOff x="1801153" y="3386051"/>
              <a:chExt cx="2294518" cy="672074"/>
            </a:xfrm>
            <a:grpFill/>
          </p:grpSpPr>
          <p:sp>
            <p:nvSpPr>
              <p:cNvPr id="56" name="Chevron 55">
                <a:extLst>
                  <a:ext uri="{FF2B5EF4-FFF2-40B4-BE49-F238E27FC236}">
                    <a16:creationId xmlns:a16="http://schemas.microsoft.com/office/drawing/2014/main" id="{A245C00D-B5EB-5426-8F12-9ECDCE229249}"/>
                  </a:ext>
                </a:extLst>
              </p:cNvPr>
              <p:cNvSpPr/>
              <p:nvPr/>
            </p:nvSpPr>
            <p:spPr>
              <a:xfrm>
                <a:off x="1801153"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57" name="Chevron 56">
                <a:extLst>
                  <a:ext uri="{FF2B5EF4-FFF2-40B4-BE49-F238E27FC236}">
                    <a16:creationId xmlns:a16="http://schemas.microsoft.com/office/drawing/2014/main" id="{6A1CE64E-D123-07B3-FFE0-A757BFE99ABB}"/>
                  </a:ext>
                </a:extLst>
              </p:cNvPr>
              <p:cNvSpPr/>
              <p:nvPr/>
            </p:nvSpPr>
            <p:spPr>
              <a:xfrm>
                <a:off x="2373971"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58" name="Chevron 57">
                <a:extLst>
                  <a:ext uri="{FF2B5EF4-FFF2-40B4-BE49-F238E27FC236}">
                    <a16:creationId xmlns:a16="http://schemas.microsoft.com/office/drawing/2014/main" id="{2496AF0D-B4ED-8D5F-3D39-3F16474692F4}"/>
                  </a:ext>
                </a:extLst>
              </p:cNvPr>
              <p:cNvSpPr/>
              <p:nvPr/>
            </p:nvSpPr>
            <p:spPr>
              <a:xfrm>
                <a:off x="2946789"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59" name="Chevron 5">
                <a:extLst>
                  <a:ext uri="{FF2B5EF4-FFF2-40B4-BE49-F238E27FC236}">
                    <a16:creationId xmlns:a16="http://schemas.microsoft.com/office/drawing/2014/main" id="{601252FA-1DD6-37A3-CD58-5E18BBCE63FD}"/>
                  </a:ext>
                </a:extLst>
              </p:cNvPr>
              <p:cNvSpPr/>
              <p:nvPr/>
            </p:nvSpPr>
            <p:spPr>
              <a:xfrm>
                <a:off x="3519607"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grpSp>
        <p:grpSp>
          <p:nvGrpSpPr>
            <p:cNvPr id="26" name="Group 25">
              <a:extLst>
                <a:ext uri="{FF2B5EF4-FFF2-40B4-BE49-F238E27FC236}">
                  <a16:creationId xmlns:a16="http://schemas.microsoft.com/office/drawing/2014/main" id="{CDA6A559-A520-D98C-FDE7-0D2BFB5DD9A6}"/>
                </a:ext>
              </a:extLst>
            </p:cNvPr>
            <p:cNvGrpSpPr/>
            <p:nvPr/>
          </p:nvGrpSpPr>
          <p:grpSpPr>
            <a:xfrm>
              <a:off x="2853815" y="5609202"/>
              <a:ext cx="1289937" cy="341093"/>
              <a:chOff x="1801153" y="3386051"/>
              <a:chExt cx="2294518" cy="672074"/>
            </a:xfrm>
            <a:grpFill/>
          </p:grpSpPr>
          <p:sp>
            <p:nvSpPr>
              <p:cNvPr id="52" name="Chevron 51">
                <a:extLst>
                  <a:ext uri="{FF2B5EF4-FFF2-40B4-BE49-F238E27FC236}">
                    <a16:creationId xmlns:a16="http://schemas.microsoft.com/office/drawing/2014/main" id="{C0CC573F-C65A-BAFB-6CA3-AB7C90E8B5E2}"/>
                  </a:ext>
                </a:extLst>
              </p:cNvPr>
              <p:cNvSpPr/>
              <p:nvPr/>
            </p:nvSpPr>
            <p:spPr>
              <a:xfrm>
                <a:off x="1801153"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53" name="Chevron 52">
                <a:extLst>
                  <a:ext uri="{FF2B5EF4-FFF2-40B4-BE49-F238E27FC236}">
                    <a16:creationId xmlns:a16="http://schemas.microsoft.com/office/drawing/2014/main" id="{2C28240A-2C92-CF6C-812B-31AA6F5353D2}"/>
                  </a:ext>
                </a:extLst>
              </p:cNvPr>
              <p:cNvSpPr/>
              <p:nvPr/>
            </p:nvSpPr>
            <p:spPr>
              <a:xfrm>
                <a:off x="2373971"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54" name="Chevron 53">
                <a:extLst>
                  <a:ext uri="{FF2B5EF4-FFF2-40B4-BE49-F238E27FC236}">
                    <a16:creationId xmlns:a16="http://schemas.microsoft.com/office/drawing/2014/main" id="{2365C387-9F76-67B7-8881-DDCC06CD6711}"/>
                  </a:ext>
                </a:extLst>
              </p:cNvPr>
              <p:cNvSpPr/>
              <p:nvPr/>
            </p:nvSpPr>
            <p:spPr>
              <a:xfrm>
                <a:off x="2946789"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55" name="Chevron 5">
                <a:extLst>
                  <a:ext uri="{FF2B5EF4-FFF2-40B4-BE49-F238E27FC236}">
                    <a16:creationId xmlns:a16="http://schemas.microsoft.com/office/drawing/2014/main" id="{3C617E7B-AD89-777C-8F5A-FC4BEC642732}"/>
                  </a:ext>
                </a:extLst>
              </p:cNvPr>
              <p:cNvSpPr/>
              <p:nvPr/>
            </p:nvSpPr>
            <p:spPr>
              <a:xfrm>
                <a:off x="3519607"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grpSp>
        <p:grpSp>
          <p:nvGrpSpPr>
            <p:cNvPr id="27" name="Group 26">
              <a:extLst>
                <a:ext uri="{FF2B5EF4-FFF2-40B4-BE49-F238E27FC236}">
                  <a16:creationId xmlns:a16="http://schemas.microsoft.com/office/drawing/2014/main" id="{0B19E0B0-F90B-69A3-2E52-1B2BE1FA14C2}"/>
                </a:ext>
              </a:extLst>
            </p:cNvPr>
            <p:cNvGrpSpPr/>
            <p:nvPr/>
          </p:nvGrpSpPr>
          <p:grpSpPr>
            <a:xfrm>
              <a:off x="4141927" y="5609202"/>
              <a:ext cx="1289937" cy="341093"/>
              <a:chOff x="1801153" y="3386051"/>
              <a:chExt cx="2294518" cy="672074"/>
            </a:xfrm>
            <a:grpFill/>
          </p:grpSpPr>
          <p:sp>
            <p:nvSpPr>
              <p:cNvPr id="48" name="Chevron 47">
                <a:extLst>
                  <a:ext uri="{FF2B5EF4-FFF2-40B4-BE49-F238E27FC236}">
                    <a16:creationId xmlns:a16="http://schemas.microsoft.com/office/drawing/2014/main" id="{2E1EEF80-EB87-9D76-2177-EBECC764529D}"/>
                  </a:ext>
                </a:extLst>
              </p:cNvPr>
              <p:cNvSpPr/>
              <p:nvPr/>
            </p:nvSpPr>
            <p:spPr>
              <a:xfrm>
                <a:off x="1801153"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49" name="Chevron 48">
                <a:extLst>
                  <a:ext uri="{FF2B5EF4-FFF2-40B4-BE49-F238E27FC236}">
                    <a16:creationId xmlns:a16="http://schemas.microsoft.com/office/drawing/2014/main" id="{B5E36938-F09E-D7AC-333F-2316270BAE54}"/>
                  </a:ext>
                </a:extLst>
              </p:cNvPr>
              <p:cNvSpPr/>
              <p:nvPr/>
            </p:nvSpPr>
            <p:spPr>
              <a:xfrm>
                <a:off x="2373971"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50" name="Chevron 49">
                <a:extLst>
                  <a:ext uri="{FF2B5EF4-FFF2-40B4-BE49-F238E27FC236}">
                    <a16:creationId xmlns:a16="http://schemas.microsoft.com/office/drawing/2014/main" id="{2FC38686-0512-1EA9-11F9-B62C15C2F90F}"/>
                  </a:ext>
                </a:extLst>
              </p:cNvPr>
              <p:cNvSpPr/>
              <p:nvPr/>
            </p:nvSpPr>
            <p:spPr>
              <a:xfrm>
                <a:off x="2946789"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51" name="Chevron 5">
                <a:extLst>
                  <a:ext uri="{FF2B5EF4-FFF2-40B4-BE49-F238E27FC236}">
                    <a16:creationId xmlns:a16="http://schemas.microsoft.com/office/drawing/2014/main" id="{84B7604A-0890-EDFD-2B33-5D01DEF53E1C}"/>
                  </a:ext>
                </a:extLst>
              </p:cNvPr>
              <p:cNvSpPr/>
              <p:nvPr/>
            </p:nvSpPr>
            <p:spPr>
              <a:xfrm>
                <a:off x="3519607"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grpSp>
        <p:grpSp>
          <p:nvGrpSpPr>
            <p:cNvPr id="28" name="Group 27">
              <a:extLst>
                <a:ext uri="{FF2B5EF4-FFF2-40B4-BE49-F238E27FC236}">
                  <a16:creationId xmlns:a16="http://schemas.microsoft.com/office/drawing/2014/main" id="{2FE2BED5-C6C2-F0DA-9936-259F74D8B5A7}"/>
                </a:ext>
              </a:extLst>
            </p:cNvPr>
            <p:cNvGrpSpPr/>
            <p:nvPr/>
          </p:nvGrpSpPr>
          <p:grpSpPr>
            <a:xfrm>
              <a:off x="5430039" y="5609202"/>
              <a:ext cx="1289937" cy="341093"/>
              <a:chOff x="1801153" y="3386051"/>
              <a:chExt cx="2294518" cy="672074"/>
            </a:xfrm>
            <a:grpFill/>
          </p:grpSpPr>
          <p:sp>
            <p:nvSpPr>
              <p:cNvPr id="44" name="Chevron 43">
                <a:extLst>
                  <a:ext uri="{FF2B5EF4-FFF2-40B4-BE49-F238E27FC236}">
                    <a16:creationId xmlns:a16="http://schemas.microsoft.com/office/drawing/2014/main" id="{488210E4-E9EF-BFC5-FC18-6B05660C7D86}"/>
                  </a:ext>
                </a:extLst>
              </p:cNvPr>
              <p:cNvSpPr/>
              <p:nvPr/>
            </p:nvSpPr>
            <p:spPr>
              <a:xfrm>
                <a:off x="1801153"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45" name="Chevron 44">
                <a:extLst>
                  <a:ext uri="{FF2B5EF4-FFF2-40B4-BE49-F238E27FC236}">
                    <a16:creationId xmlns:a16="http://schemas.microsoft.com/office/drawing/2014/main" id="{DFE3BDDB-7FC3-ABC3-ADF0-507A7ED0D6E1}"/>
                  </a:ext>
                </a:extLst>
              </p:cNvPr>
              <p:cNvSpPr/>
              <p:nvPr/>
            </p:nvSpPr>
            <p:spPr>
              <a:xfrm>
                <a:off x="2373971"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46" name="Chevron 45">
                <a:extLst>
                  <a:ext uri="{FF2B5EF4-FFF2-40B4-BE49-F238E27FC236}">
                    <a16:creationId xmlns:a16="http://schemas.microsoft.com/office/drawing/2014/main" id="{F6CFC917-90FF-9526-CBB3-299A8CFBF1F3}"/>
                  </a:ext>
                </a:extLst>
              </p:cNvPr>
              <p:cNvSpPr/>
              <p:nvPr/>
            </p:nvSpPr>
            <p:spPr>
              <a:xfrm>
                <a:off x="2946789"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47" name="Chevron 5">
                <a:extLst>
                  <a:ext uri="{FF2B5EF4-FFF2-40B4-BE49-F238E27FC236}">
                    <a16:creationId xmlns:a16="http://schemas.microsoft.com/office/drawing/2014/main" id="{0497905F-F6F6-56DC-2595-FE940574E493}"/>
                  </a:ext>
                </a:extLst>
              </p:cNvPr>
              <p:cNvSpPr/>
              <p:nvPr/>
            </p:nvSpPr>
            <p:spPr>
              <a:xfrm>
                <a:off x="3519607"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grpSp>
        <p:grpSp>
          <p:nvGrpSpPr>
            <p:cNvPr id="29" name="Group 28">
              <a:extLst>
                <a:ext uri="{FF2B5EF4-FFF2-40B4-BE49-F238E27FC236}">
                  <a16:creationId xmlns:a16="http://schemas.microsoft.com/office/drawing/2014/main" id="{D8C5BF03-2CDF-A1DB-F4ED-34764EA6C883}"/>
                </a:ext>
              </a:extLst>
            </p:cNvPr>
            <p:cNvGrpSpPr/>
            <p:nvPr/>
          </p:nvGrpSpPr>
          <p:grpSpPr>
            <a:xfrm>
              <a:off x="6718151" y="5609202"/>
              <a:ext cx="1289937" cy="341093"/>
              <a:chOff x="1801153" y="3386051"/>
              <a:chExt cx="2294518" cy="672074"/>
            </a:xfrm>
            <a:grpFill/>
          </p:grpSpPr>
          <p:sp>
            <p:nvSpPr>
              <p:cNvPr id="40" name="Chevron 39">
                <a:extLst>
                  <a:ext uri="{FF2B5EF4-FFF2-40B4-BE49-F238E27FC236}">
                    <a16:creationId xmlns:a16="http://schemas.microsoft.com/office/drawing/2014/main" id="{58B9A637-1D76-AA35-4FB4-E8670C12212D}"/>
                  </a:ext>
                </a:extLst>
              </p:cNvPr>
              <p:cNvSpPr/>
              <p:nvPr/>
            </p:nvSpPr>
            <p:spPr>
              <a:xfrm>
                <a:off x="1801153"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41" name="Chevron 40">
                <a:extLst>
                  <a:ext uri="{FF2B5EF4-FFF2-40B4-BE49-F238E27FC236}">
                    <a16:creationId xmlns:a16="http://schemas.microsoft.com/office/drawing/2014/main" id="{0556A02E-4B21-9133-403F-94704FEB8EBE}"/>
                  </a:ext>
                </a:extLst>
              </p:cNvPr>
              <p:cNvSpPr/>
              <p:nvPr/>
            </p:nvSpPr>
            <p:spPr>
              <a:xfrm>
                <a:off x="2373971"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42" name="Chevron 41">
                <a:extLst>
                  <a:ext uri="{FF2B5EF4-FFF2-40B4-BE49-F238E27FC236}">
                    <a16:creationId xmlns:a16="http://schemas.microsoft.com/office/drawing/2014/main" id="{0E8184FE-C93E-0B15-EF77-F53FFED0FA58}"/>
                  </a:ext>
                </a:extLst>
              </p:cNvPr>
              <p:cNvSpPr/>
              <p:nvPr/>
            </p:nvSpPr>
            <p:spPr>
              <a:xfrm>
                <a:off x="2946789"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43" name="Chevron 5">
                <a:extLst>
                  <a:ext uri="{FF2B5EF4-FFF2-40B4-BE49-F238E27FC236}">
                    <a16:creationId xmlns:a16="http://schemas.microsoft.com/office/drawing/2014/main" id="{DA174C86-8A07-E227-F195-CA5E848B2008}"/>
                  </a:ext>
                </a:extLst>
              </p:cNvPr>
              <p:cNvSpPr/>
              <p:nvPr/>
            </p:nvSpPr>
            <p:spPr>
              <a:xfrm>
                <a:off x="3519607"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grpSp>
        <p:grpSp>
          <p:nvGrpSpPr>
            <p:cNvPr id="30" name="Group 29">
              <a:extLst>
                <a:ext uri="{FF2B5EF4-FFF2-40B4-BE49-F238E27FC236}">
                  <a16:creationId xmlns:a16="http://schemas.microsoft.com/office/drawing/2014/main" id="{A9F9EDE0-A366-D8BE-47A6-E882C5E3BC09}"/>
                </a:ext>
              </a:extLst>
            </p:cNvPr>
            <p:cNvGrpSpPr/>
            <p:nvPr/>
          </p:nvGrpSpPr>
          <p:grpSpPr>
            <a:xfrm>
              <a:off x="8006263" y="5609202"/>
              <a:ext cx="1289937" cy="341093"/>
              <a:chOff x="1801153" y="3386051"/>
              <a:chExt cx="2294518" cy="672074"/>
            </a:xfrm>
            <a:grpFill/>
          </p:grpSpPr>
          <p:sp>
            <p:nvSpPr>
              <p:cNvPr id="36" name="Chevron 35">
                <a:extLst>
                  <a:ext uri="{FF2B5EF4-FFF2-40B4-BE49-F238E27FC236}">
                    <a16:creationId xmlns:a16="http://schemas.microsoft.com/office/drawing/2014/main" id="{002EE538-520B-0603-81A7-D0919BF08E4A}"/>
                  </a:ext>
                </a:extLst>
              </p:cNvPr>
              <p:cNvSpPr/>
              <p:nvPr/>
            </p:nvSpPr>
            <p:spPr>
              <a:xfrm>
                <a:off x="1801153"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37" name="Chevron 36">
                <a:extLst>
                  <a:ext uri="{FF2B5EF4-FFF2-40B4-BE49-F238E27FC236}">
                    <a16:creationId xmlns:a16="http://schemas.microsoft.com/office/drawing/2014/main" id="{D4E24DD7-83A0-7F45-6D15-CE860708B63E}"/>
                  </a:ext>
                </a:extLst>
              </p:cNvPr>
              <p:cNvSpPr/>
              <p:nvPr/>
            </p:nvSpPr>
            <p:spPr>
              <a:xfrm>
                <a:off x="2373971"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38" name="Chevron 37">
                <a:extLst>
                  <a:ext uri="{FF2B5EF4-FFF2-40B4-BE49-F238E27FC236}">
                    <a16:creationId xmlns:a16="http://schemas.microsoft.com/office/drawing/2014/main" id="{4E979723-5E06-3AC7-CC1E-49083E93B0BB}"/>
                  </a:ext>
                </a:extLst>
              </p:cNvPr>
              <p:cNvSpPr/>
              <p:nvPr/>
            </p:nvSpPr>
            <p:spPr>
              <a:xfrm>
                <a:off x="2946789"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39" name="Chevron 5">
                <a:extLst>
                  <a:ext uri="{FF2B5EF4-FFF2-40B4-BE49-F238E27FC236}">
                    <a16:creationId xmlns:a16="http://schemas.microsoft.com/office/drawing/2014/main" id="{92589009-822B-A8A9-15FE-332FE8AA638C}"/>
                  </a:ext>
                </a:extLst>
              </p:cNvPr>
              <p:cNvSpPr/>
              <p:nvPr/>
            </p:nvSpPr>
            <p:spPr>
              <a:xfrm>
                <a:off x="3600360" y="3386051"/>
                <a:ext cx="495311"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grpSp>
        <p:grpSp>
          <p:nvGrpSpPr>
            <p:cNvPr id="31" name="Group 30">
              <a:extLst>
                <a:ext uri="{FF2B5EF4-FFF2-40B4-BE49-F238E27FC236}">
                  <a16:creationId xmlns:a16="http://schemas.microsoft.com/office/drawing/2014/main" id="{1EEE6DB2-FC8E-CE09-9D2B-9778A3BDFBCF}"/>
                </a:ext>
              </a:extLst>
            </p:cNvPr>
            <p:cNvGrpSpPr/>
            <p:nvPr/>
          </p:nvGrpSpPr>
          <p:grpSpPr>
            <a:xfrm>
              <a:off x="9294375" y="5609202"/>
              <a:ext cx="1289937" cy="341093"/>
              <a:chOff x="1801153" y="3386051"/>
              <a:chExt cx="2294518" cy="672074"/>
            </a:xfrm>
            <a:grpFill/>
          </p:grpSpPr>
          <p:sp>
            <p:nvSpPr>
              <p:cNvPr id="32" name="Chevron 31">
                <a:extLst>
                  <a:ext uri="{FF2B5EF4-FFF2-40B4-BE49-F238E27FC236}">
                    <a16:creationId xmlns:a16="http://schemas.microsoft.com/office/drawing/2014/main" id="{EA820F09-EF92-77B4-EC70-DC5E05467F11}"/>
                  </a:ext>
                </a:extLst>
              </p:cNvPr>
              <p:cNvSpPr/>
              <p:nvPr/>
            </p:nvSpPr>
            <p:spPr>
              <a:xfrm>
                <a:off x="1801153"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33" name="Chevron 32">
                <a:extLst>
                  <a:ext uri="{FF2B5EF4-FFF2-40B4-BE49-F238E27FC236}">
                    <a16:creationId xmlns:a16="http://schemas.microsoft.com/office/drawing/2014/main" id="{E0663BE2-56F1-1D55-2ADA-E5DE25905D00}"/>
                  </a:ext>
                </a:extLst>
              </p:cNvPr>
              <p:cNvSpPr/>
              <p:nvPr/>
            </p:nvSpPr>
            <p:spPr>
              <a:xfrm>
                <a:off x="2373971"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34" name="Chevron 33">
                <a:extLst>
                  <a:ext uri="{FF2B5EF4-FFF2-40B4-BE49-F238E27FC236}">
                    <a16:creationId xmlns:a16="http://schemas.microsoft.com/office/drawing/2014/main" id="{6A496DBD-BAA4-A437-3538-F355673C0691}"/>
                  </a:ext>
                </a:extLst>
              </p:cNvPr>
              <p:cNvSpPr/>
              <p:nvPr/>
            </p:nvSpPr>
            <p:spPr>
              <a:xfrm>
                <a:off x="2946789"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sp>
            <p:nvSpPr>
              <p:cNvPr id="35" name="Chevron 5">
                <a:extLst>
                  <a:ext uri="{FF2B5EF4-FFF2-40B4-BE49-F238E27FC236}">
                    <a16:creationId xmlns:a16="http://schemas.microsoft.com/office/drawing/2014/main" id="{6FF14A2F-D4E1-B629-C321-E4905BBBFB0D}"/>
                  </a:ext>
                </a:extLst>
              </p:cNvPr>
              <p:cNvSpPr/>
              <p:nvPr/>
            </p:nvSpPr>
            <p:spPr>
              <a:xfrm>
                <a:off x="3519607" y="3386051"/>
                <a:ext cx="576064" cy="67207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tLang="ko-KR" dirty="0">
                  <a:solidFill>
                    <a:schemeClr val="tx1"/>
                  </a:solidFill>
                  <a:latin typeface="Arial" panose="020B0604020202020204" pitchFamily="34" charset="0"/>
                  <a:ea typeface="Arial" panose="020B0604020202020204" pitchFamily="34" charset="-128"/>
                </a:endParaRPr>
              </a:p>
            </p:txBody>
          </p:sp>
        </p:grpSp>
      </p:grpSp>
      <p:sp>
        <p:nvSpPr>
          <p:cNvPr id="69" name="Title 68">
            <a:extLst>
              <a:ext uri="{FF2B5EF4-FFF2-40B4-BE49-F238E27FC236}">
                <a16:creationId xmlns:a16="http://schemas.microsoft.com/office/drawing/2014/main" id="{569597B3-76F8-FC09-A699-A6C5D70C3847}"/>
              </a:ext>
            </a:extLst>
          </p:cNvPr>
          <p:cNvSpPr>
            <a:spLocks noGrp="1"/>
          </p:cNvSpPr>
          <p:nvPr>
            <p:ph type="title"/>
          </p:nvPr>
        </p:nvSpPr>
        <p:spPr>
          <a:xfrm>
            <a:off x="625078" y="171725"/>
            <a:ext cx="10658475" cy="532765"/>
          </a:xfrm>
          <a:noFill/>
        </p:spPr>
        <p:txBody>
          <a:bodyPr/>
          <a:lstStyle/>
          <a:p>
            <a:r>
              <a:rPr lang="fr-FR" dirty="0"/>
              <a:t>Agenda</a:t>
            </a:r>
          </a:p>
        </p:txBody>
      </p:sp>
      <p:sp>
        <p:nvSpPr>
          <p:cNvPr id="63" name="TextBox 38">
            <a:extLst>
              <a:ext uri="{FF2B5EF4-FFF2-40B4-BE49-F238E27FC236}">
                <a16:creationId xmlns:a16="http://schemas.microsoft.com/office/drawing/2014/main" id="{01E268EE-7F92-9E63-F57E-A83E8B7BF9EF}"/>
              </a:ext>
            </a:extLst>
          </p:cNvPr>
          <p:cNvSpPr txBox="1"/>
          <p:nvPr/>
        </p:nvSpPr>
        <p:spPr>
          <a:xfrm>
            <a:off x="781220" y="782170"/>
            <a:ext cx="2303639" cy="623248"/>
          </a:xfrm>
          <a:prstGeom prst="rect">
            <a:avLst/>
          </a:prstGeom>
          <a:noFill/>
        </p:spPr>
        <p:txBody>
          <a:bodyPr wrap="square" lIns="0" tIns="45720" rIns="0" bIns="45720" rtlCol="0" anchor="t">
            <a:spAutoFit/>
          </a:bodyPr>
          <a:lstStyle/>
          <a:p>
            <a:pPr marL="0" marR="0" lvl="0" indent="0" algn="l" defTabSz="914400" rtl="0" eaLnBrk="1" fontAlgn="auto" latinLnBrk="0" hangingPunct="1">
              <a:lnSpc>
                <a:spcPct val="100000"/>
              </a:lnSpc>
              <a:spcBef>
                <a:spcPts val="0"/>
              </a:spcBef>
              <a:spcAft>
                <a:spcPts val="300"/>
              </a:spcAft>
              <a:buClrTx/>
              <a:buSzTx/>
              <a:buFontTx/>
              <a:buNone/>
              <a:tabLst/>
              <a:defRPr/>
            </a:pPr>
            <a:r>
              <a:rPr kumimoji="0" lang="en-US" sz="1800" b="1" i="0" u="none" strike="noStrike" kern="1200" cap="none" spc="0" normalizeH="0" baseline="0" noProof="1">
                <a:ln>
                  <a:noFill/>
                </a:ln>
                <a:solidFill>
                  <a:srgbClr val="000000"/>
                </a:solidFill>
                <a:effectLst/>
                <a:uLnTx/>
                <a:uFillTx/>
                <a:latin typeface="+mj-lt"/>
                <a:cs typeface="Arial"/>
              </a:rPr>
              <a:t>Angular 16</a:t>
            </a:r>
          </a:p>
          <a:p>
            <a:pPr marL="0" marR="0" lvl="0" indent="0" algn="l" defTabSz="914400" rtl="0" eaLnBrk="1" fontAlgn="auto" latinLnBrk="0" hangingPunct="1">
              <a:lnSpc>
                <a:spcPct val="100000"/>
              </a:lnSpc>
              <a:spcBef>
                <a:spcPts val="0"/>
              </a:spcBef>
              <a:spcAft>
                <a:spcPts val="300"/>
              </a:spcAft>
              <a:buClrTx/>
              <a:buSzTx/>
              <a:buFontTx/>
              <a:buNone/>
              <a:tabLst/>
              <a:defRPr/>
            </a:pPr>
            <a:r>
              <a:rPr kumimoji="0" lang="en-US" sz="1400" b="0" i="0" u="none" strike="noStrike" kern="1200" cap="none" spc="0" normalizeH="0" baseline="0" noProof="1">
                <a:ln>
                  <a:noFill/>
                </a:ln>
                <a:solidFill>
                  <a:srgbClr val="000000"/>
                </a:solidFill>
                <a:effectLst/>
                <a:uLnTx/>
                <a:uFillTx/>
                <a:latin typeface="+mj-lt"/>
                <a:cs typeface="Arial"/>
              </a:rPr>
              <a:t>Q1 2023</a:t>
            </a:r>
            <a:endParaRPr kumimoji="0" lang="en-US" sz="1200" b="0" i="0" u="none" strike="noStrike" kern="1200" cap="none" spc="0" normalizeH="0" baseline="0" noProof="1">
              <a:ln>
                <a:noFill/>
              </a:ln>
              <a:solidFill>
                <a:srgbClr val="000000"/>
              </a:solidFill>
              <a:effectLst/>
              <a:uLnTx/>
              <a:uFillTx/>
              <a:cs typeface="Arial"/>
            </a:endParaRPr>
          </a:p>
        </p:txBody>
      </p:sp>
      <p:sp>
        <p:nvSpPr>
          <p:cNvPr id="61" name="TextBox 38">
            <a:extLst>
              <a:ext uri="{FF2B5EF4-FFF2-40B4-BE49-F238E27FC236}">
                <a16:creationId xmlns:a16="http://schemas.microsoft.com/office/drawing/2014/main" id="{B04EACBB-7EF8-1DFE-3A41-AB158A480138}"/>
              </a:ext>
            </a:extLst>
          </p:cNvPr>
          <p:cNvSpPr txBox="1"/>
          <p:nvPr/>
        </p:nvSpPr>
        <p:spPr>
          <a:xfrm>
            <a:off x="4831695" y="782170"/>
            <a:ext cx="2442924" cy="623248"/>
          </a:xfrm>
          <a:prstGeom prst="rect">
            <a:avLst/>
          </a:prstGeom>
          <a:noFill/>
        </p:spPr>
        <p:txBody>
          <a:bodyPr wrap="square" lIns="0" tIns="45720" rIns="0" bIns="45720" rtlCol="0" anchor="t">
            <a:spAutoFit/>
          </a:bodyPr>
          <a:lstStyle/>
          <a:p>
            <a:pPr lvl="0">
              <a:spcAft>
                <a:spcPts val="300"/>
              </a:spcAft>
            </a:pPr>
            <a:r>
              <a:rPr lang="en-US" b="1" noProof="1">
                <a:solidFill>
                  <a:srgbClr val="000000"/>
                </a:solidFill>
                <a:latin typeface="+mj-lt"/>
                <a:cs typeface="Arial"/>
              </a:rPr>
              <a:t>Angular 17</a:t>
            </a:r>
          </a:p>
          <a:p>
            <a:pPr lvl="0">
              <a:spcAft>
                <a:spcPts val="300"/>
              </a:spcAft>
            </a:pPr>
            <a:r>
              <a:rPr lang="en-US" sz="1400" noProof="1">
                <a:solidFill>
                  <a:srgbClr val="000000"/>
                </a:solidFill>
                <a:latin typeface="+mj-lt"/>
                <a:cs typeface="Arial"/>
              </a:rPr>
              <a:t>Q4 2023</a:t>
            </a:r>
          </a:p>
        </p:txBody>
      </p:sp>
      <p:sp>
        <p:nvSpPr>
          <p:cNvPr id="17" name="Rectangle 16">
            <a:extLst>
              <a:ext uri="{FF2B5EF4-FFF2-40B4-BE49-F238E27FC236}">
                <a16:creationId xmlns:a16="http://schemas.microsoft.com/office/drawing/2014/main" id="{37AEB8EC-7676-9506-3CCA-0AFC405931EF}"/>
              </a:ext>
              <a:ext uri="{C183D7F6-B498-43B3-948B-1728B52AA6E4}">
                <adec:decorative xmlns:adec="http://schemas.microsoft.com/office/drawing/2017/decorative" val="1"/>
              </a:ext>
            </a:extLst>
          </p:cNvPr>
          <p:cNvSpPr/>
          <p:nvPr/>
        </p:nvSpPr>
        <p:spPr bwMode="gray">
          <a:xfrm rot="10800000">
            <a:off x="1175551" y="2072014"/>
            <a:ext cx="4024216" cy="323790"/>
          </a:xfrm>
          <a:prstGeom prst="rect">
            <a:avLst/>
          </a:prstGeom>
          <a:gradFill flip="none" rotWithShape="1">
            <a:gsLst>
              <a:gs pos="0">
                <a:srgbClr val="FFCDD2"/>
              </a:gs>
              <a:gs pos="33000">
                <a:srgbClr val="FF6A00"/>
              </a:gs>
              <a:gs pos="66000">
                <a:srgbClr val="E31937"/>
              </a:gs>
              <a:gs pos="100000">
                <a:srgbClr val="991F3D"/>
              </a:gs>
            </a:gsLst>
            <a:lin ang="10800000" scaled="1"/>
            <a:tileRect/>
          </a:gradFill>
          <a:ln w="9525" algn="ctr">
            <a:noFill/>
            <a:miter lim="800000"/>
            <a:headEnd/>
            <a:tailEnd/>
          </a:ln>
          <a:effectLst/>
        </p:spPr>
        <p:txBody>
          <a:bodyPr lIns="63500" tIns="0" rIns="64800" bIns="0" rtlCol="0" anchor="ctr"/>
          <a:lstStyle/>
          <a:p>
            <a:pPr algn="ctr" rtl="0">
              <a:spcBef>
                <a:spcPct val="0"/>
              </a:spcBef>
              <a:buClrTx/>
              <a:buSzPct val="90000"/>
            </a:pPr>
            <a:endParaRPr lang="en-US" sz="1400" dirty="0">
              <a:solidFill>
                <a:schemeClr val="bg1"/>
              </a:solidFill>
              <a:cs typeface="Arial" pitchFamily="34" charset="0"/>
            </a:endParaRPr>
          </a:p>
        </p:txBody>
      </p:sp>
      <p:sp>
        <p:nvSpPr>
          <p:cNvPr id="64" name="TextBox 38">
            <a:extLst>
              <a:ext uri="{FF2B5EF4-FFF2-40B4-BE49-F238E27FC236}">
                <a16:creationId xmlns:a16="http://schemas.microsoft.com/office/drawing/2014/main" id="{A9331967-647B-9ADC-48CF-506436C5CB24}"/>
              </a:ext>
            </a:extLst>
          </p:cNvPr>
          <p:cNvSpPr txBox="1"/>
          <p:nvPr/>
        </p:nvSpPr>
        <p:spPr>
          <a:xfrm>
            <a:off x="9021455" y="782170"/>
            <a:ext cx="2442924" cy="623248"/>
          </a:xfrm>
          <a:prstGeom prst="rect">
            <a:avLst/>
          </a:prstGeom>
          <a:noFill/>
        </p:spPr>
        <p:txBody>
          <a:bodyPr wrap="square" lIns="0" tIns="45720" rIns="0" bIns="45720" rtlCol="0" anchor="t">
            <a:spAutoFit/>
          </a:bodyPr>
          <a:lstStyle/>
          <a:p>
            <a:pPr marL="0" marR="0" lvl="0" indent="0" algn="l" defTabSz="914400" rtl="0" eaLnBrk="1" fontAlgn="auto" latinLnBrk="0" hangingPunct="1">
              <a:lnSpc>
                <a:spcPct val="100000"/>
              </a:lnSpc>
              <a:spcBef>
                <a:spcPts val="0"/>
              </a:spcBef>
              <a:spcAft>
                <a:spcPts val="300"/>
              </a:spcAft>
              <a:buClrTx/>
              <a:buSzTx/>
              <a:buFontTx/>
              <a:buNone/>
              <a:tabLst/>
              <a:defRPr/>
            </a:pPr>
            <a:r>
              <a:rPr kumimoji="0" lang="en-US" sz="1800" b="1" i="0" u="none" strike="noStrike" kern="1200" cap="none" spc="0" normalizeH="0" baseline="0" noProof="1">
                <a:ln>
                  <a:noFill/>
                </a:ln>
                <a:solidFill>
                  <a:srgbClr val="000000"/>
                </a:solidFill>
                <a:effectLst/>
                <a:uLnTx/>
                <a:uFillTx/>
                <a:latin typeface="+mj-lt"/>
                <a:cs typeface="Arial"/>
              </a:rPr>
              <a:t>Angular 18</a:t>
            </a:r>
          </a:p>
          <a:p>
            <a:pPr marL="0" marR="0" lvl="0" indent="0" algn="l" defTabSz="914400" rtl="0" eaLnBrk="1" fontAlgn="auto" latinLnBrk="0" hangingPunct="1">
              <a:lnSpc>
                <a:spcPct val="100000"/>
              </a:lnSpc>
              <a:spcBef>
                <a:spcPts val="0"/>
              </a:spcBef>
              <a:spcAft>
                <a:spcPts val="300"/>
              </a:spcAft>
              <a:buClrTx/>
              <a:buSzTx/>
              <a:buFontTx/>
              <a:buNone/>
              <a:tabLst/>
              <a:defRPr/>
            </a:pPr>
            <a:r>
              <a:rPr kumimoji="0" lang="en-US" sz="1400" b="0" i="0" u="none" strike="noStrike" kern="1200" cap="none" spc="0" normalizeH="0" baseline="0" noProof="1">
                <a:ln>
                  <a:noFill/>
                </a:ln>
                <a:solidFill>
                  <a:srgbClr val="000000"/>
                </a:solidFill>
                <a:effectLst/>
                <a:uLnTx/>
                <a:uFillTx/>
                <a:latin typeface="+mj-lt"/>
                <a:cs typeface="Arial"/>
              </a:rPr>
              <a:t>Q2 2024</a:t>
            </a:r>
            <a:endParaRPr kumimoji="0" lang="en-US" sz="1200" b="0" i="0" u="none" strike="noStrike" kern="1200" cap="none" spc="0" normalizeH="0" baseline="0" noProof="1">
              <a:ln>
                <a:noFill/>
              </a:ln>
              <a:solidFill>
                <a:srgbClr val="000000"/>
              </a:solidFill>
              <a:effectLst/>
              <a:uLnTx/>
              <a:uFillTx/>
              <a:cs typeface="Arial"/>
            </a:endParaRPr>
          </a:p>
        </p:txBody>
      </p:sp>
      <p:sp>
        <p:nvSpPr>
          <p:cNvPr id="65" name="Freeform 64">
            <a:extLst>
              <a:ext uri="{FF2B5EF4-FFF2-40B4-BE49-F238E27FC236}">
                <a16:creationId xmlns:a16="http://schemas.microsoft.com/office/drawing/2014/main" id="{DE324CEE-B8CE-D1E9-5A88-50930D6068BA}"/>
              </a:ext>
              <a:ext uri="{C183D7F6-B498-43B3-948B-1728B52AA6E4}">
                <adec:decorative xmlns:adec="http://schemas.microsoft.com/office/drawing/2017/decorative" val="1"/>
              </a:ext>
            </a:extLst>
          </p:cNvPr>
          <p:cNvSpPr>
            <a:spLocks noChangeAspect="1"/>
          </p:cNvSpPr>
          <p:nvPr/>
        </p:nvSpPr>
        <p:spPr bwMode="gray">
          <a:xfrm rot="2700000">
            <a:off x="4449189" y="867707"/>
            <a:ext cx="171327" cy="171327"/>
          </a:xfrm>
          <a:custGeom>
            <a:avLst/>
            <a:gdLst>
              <a:gd name="connsiteX0" fmla="*/ 727075 w 769336"/>
              <a:gd name="connsiteY0" fmla="*/ 769335 h 769335"/>
              <a:gd name="connsiteX1" fmla="*/ 727076 w 769336"/>
              <a:gd name="connsiteY1" fmla="*/ 769335 h 769335"/>
              <a:gd name="connsiteX2" fmla="*/ 727076 w 769336"/>
              <a:gd name="connsiteY2" fmla="*/ 769335 h 769335"/>
              <a:gd name="connsiteX3" fmla="*/ 21194 w 769336"/>
              <a:gd name="connsiteY3" fmla="*/ 746144 h 769335"/>
              <a:gd name="connsiteX4" fmla="*/ 21195 w 769336"/>
              <a:gd name="connsiteY4" fmla="*/ 746145 h 769335"/>
              <a:gd name="connsiteX5" fmla="*/ 21195 w 769336"/>
              <a:gd name="connsiteY5" fmla="*/ 746145 h 769335"/>
              <a:gd name="connsiteX6" fmla="*/ 0 w 769336"/>
              <a:gd name="connsiteY6" fmla="*/ 42259 h 769335"/>
              <a:gd name="connsiteX7" fmla="*/ 0 w 769336"/>
              <a:gd name="connsiteY7" fmla="*/ 42259 h 769335"/>
              <a:gd name="connsiteX8" fmla="*/ 0 w 769336"/>
              <a:gd name="connsiteY8" fmla="*/ 42260 h 769335"/>
              <a:gd name="connsiteX9" fmla="*/ 12377 w 769336"/>
              <a:gd name="connsiteY9" fmla="*/ 12378 h 769335"/>
              <a:gd name="connsiteX10" fmla="*/ 42260 w 769336"/>
              <a:gd name="connsiteY10" fmla="*/ 0 h 769335"/>
              <a:gd name="connsiteX11" fmla="*/ 719741 w 769336"/>
              <a:gd name="connsiteY11" fmla="*/ 0 h 769335"/>
              <a:gd name="connsiteX12" fmla="*/ 749624 w 769336"/>
              <a:gd name="connsiteY12" fmla="*/ 12378 h 769335"/>
              <a:gd name="connsiteX13" fmla="*/ 751772 w 769336"/>
              <a:gd name="connsiteY13" fmla="*/ 17564 h 769335"/>
              <a:gd name="connsiteX14" fmla="*/ 756959 w 769336"/>
              <a:gd name="connsiteY14" fmla="*/ 19713 h 769335"/>
              <a:gd name="connsiteX15" fmla="*/ 769336 w 769336"/>
              <a:gd name="connsiteY15" fmla="*/ 49595 h 769335"/>
              <a:gd name="connsiteX16" fmla="*/ 769335 w 769336"/>
              <a:gd name="connsiteY16" fmla="*/ 727075 h 769335"/>
              <a:gd name="connsiteX17" fmla="*/ 756958 w 769336"/>
              <a:gd name="connsiteY17" fmla="*/ 756958 h 769335"/>
              <a:gd name="connsiteX18" fmla="*/ 727076 w 769336"/>
              <a:gd name="connsiteY18" fmla="*/ 769335 h 769335"/>
              <a:gd name="connsiteX19" fmla="*/ 697194 w 769336"/>
              <a:gd name="connsiteY19" fmla="*/ 756958 h 769335"/>
              <a:gd name="connsiteX20" fmla="*/ 684816 w 769336"/>
              <a:gd name="connsiteY20" fmla="*/ 727075 h 769335"/>
              <a:gd name="connsiteX21" fmla="*/ 684816 w 769336"/>
              <a:gd name="connsiteY21" fmla="*/ 142288 h 769335"/>
              <a:gd name="connsiteX22" fmla="*/ 80959 w 769336"/>
              <a:gd name="connsiteY22" fmla="*/ 746144 h 769335"/>
              <a:gd name="connsiteX23" fmla="*/ 51076 w 769336"/>
              <a:gd name="connsiteY23" fmla="*/ 758522 h 769335"/>
              <a:gd name="connsiteX24" fmla="*/ 21195 w 769336"/>
              <a:gd name="connsiteY24" fmla="*/ 746145 h 769335"/>
              <a:gd name="connsiteX25" fmla="*/ 8817 w 769336"/>
              <a:gd name="connsiteY25" fmla="*/ 716263 h 769335"/>
              <a:gd name="connsiteX26" fmla="*/ 21195 w 769336"/>
              <a:gd name="connsiteY26" fmla="*/ 686380 h 769335"/>
              <a:gd name="connsiteX27" fmla="*/ 623055 w 769336"/>
              <a:gd name="connsiteY27" fmla="*/ 84520 h 769335"/>
              <a:gd name="connsiteX28" fmla="*/ 42260 w 769336"/>
              <a:gd name="connsiteY28" fmla="*/ 84519 h 769335"/>
              <a:gd name="connsiteX29" fmla="*/ 12377 w 769336"/>
              <a:gd name="connsiteY29" fmla="*/ 72141 h 769335"/>
              <a:gd name="connsiteX30" fmla="*/ 0 w 769336"/>
              <a:gd name="connsiteY30" fmla="*/ 42259 h 76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69336" h="769335">
                <a:moveTo>
                  <a:pt x="727075" y="769335"/>
                </a:moveTo>
                <a:lnTo>
                  <a:pt x="727076" y="769335"/>
                </a:lnTo>
                <a:lnTo>
                  <a:pt x="727076" y="769335"/>
                </a:lnTo>
                <a:close/>
                <a:moveTo>
                  <a:pt x="21194" y="746144"/>
                </a:moveTo>
                <a:lnTo>
                  <a:pt x="21195" y="746145"/>
                </a:lnTo>
                <a:lnTo>
                  <a:pt x="21195" y="746145"/>
                </a:lnTo>
                <a:close/>
                <a:moveTo>
                  <a:pt x="0" y="42259"/>
                </a:moveTo>
                <a:lnTo>
                  <a:pt x="0" y="42259"/>
                </a:lnTo>
                <a:lnTo>
                  <a:pt x="0" y="42260"/>
                </a:lnTo>
                <a:close/>
                <a:moveTo>
                  <a:pt x="12377" y="12378"/>
                </a:moveTo>
                <a:cubicBezTo>
                  <a:pt x="20025" y="4730"/>
                  <a:pt x="30590" y="0"/>
                  <a:pt x="42260" y="0"/>
                </a:cubicBezTo>
                <a:lnTo>
                  <a:pt x="719741" y="0"/>
                </a:lnTo>
                <a:cubicBezTo>
                  <a:pt x="731411" y="0"/>
                  <a:pt x="741976" y="4730"/>
                  <a:pt x="749624" y="12378"/>
                </a:cubicBezTo>
                <a:lnTo>
                  <a:pt x="751772" y="17564"/>
                </a:lnTo>
                <a:lnTo>
                  <a:pt x="756959" y="19713"/>
                </a:lnTo>
                <a:cubicBezTo>
                  <a:pt x="764606" y="27360"/>
                  <a:pt x="769336" y="37925"/>
                  <a:pt x="769336" y="49595"/>
                </a:cubicBezTo>
                <a:lnTo>
                  <a:pt x="769335" y="727075"/>
                </a:lnTo>
                <a:cubicBezTo>
                  <a:pt x="769335" y="738745"/>
                  <a:pt x="764605" y="749310"/>
                  <a:pt x="756958" y="756958"/>
                </a:cubicBezTo>
                <a:lnTo>
                  <a:pt x="727076" y="769335"/>
                </a:lnTo>
                <a:lnTo>
                  <a:pt x="697194" y="756958"/>
                </a:lnTo>
                <a:cubicBezTo>
                  <a:pt x="689546" y="749310"/>
                  <a:pt x="684816" y="738745"/>
                  <a:pt x="684816" y="727075"/>
                </a:cubicBezTo>
                <a:lnTo>
                  <a:pt x="684816" y="142288"/>
                </a:lnTo>
                <a:lnTo>
                  <a:pt x="80959" y="746144"/>
                </a:lnTo>
                <a:cubicBezTo>
                  <a:pt x="72707" y="754396"/>
                  <a:pt x="61892" y="758522"/>
                  <a:pt x="51076" y="758522"/>
                </a:cubicBezTo>
                <a:lnTo>
                  <a:pt x="21195" y="746145"/>
                </a:lnTo>
                <a:lnTo>
                  <a:pt x="8817" y="716263"/>
                </a:lnTo>
                <a:cubicBezTo>
                  <a:pt x="8817" y="705448"/>
                  <a:pt x="12943" y="694632"/>
                  <a:pt x="21195" y="686380"/>
                </a:cubicBezTo>
                <a:lnTo>
                  <a:pt x="623055" y="84520"/>
                </a:lnTo>
                <a:lnTo>
                  <a:pt x="42260" y="84519"/>
                </a:lnTo>
                <a:cubicBezTo>
                  <a:pt x="30590" y="84519"/>
                  <a:pt x="20025" y="79789"/>
                  <a:pt x="12377" y="72141"/>
                </a:cubicBezTo>
                <a:lnTo>
                  <a:pt x="0" y="42259"/>
                </a:lnTo>
                <a:close/>
              </a:path>
            </a:pathLst>
          </a:custGeom>
          <a:solidFill>
            <a:schemeClr val="tx1"/>
          </a:solidFill>
          <a:ln w="9525" algn="ctr">
            <a:noFill/>
            <a:miter lim="800000"/>
            <a:headEnd/>
            <a:tailEnd/>
          </a:ln>
          <a:effectLst/>
        </p:spPr>
        <p:txBody>
          <a:bodyPr lIns="63500" tIns="0" rIns="64800" bIns="0" rtlCol="0" anchor="ctr"/>
          <a:lstStyle/>
          <a:p>
            <a:pPr algn="ctr">
              <a:spcBef>
                <a:spcPct val="0"/>
              </a:spcBef>
              <a:buClrTx/>
              <a:buSzPct val="90000"/>
            </a:pPr>
            <a:endParaRPr lang="en-US" sz="1600" b="1" dirty="0">
              <a:solidFill>
                <a:schemeClr val="bg1"/>
              </a:solidFill>
              <a:cs typeface="Arial" pitchFamily="34" charset="0"/>
            </a:endParaRPr>
          </a:p>
        </p:txBody>
      </p:sp>
      <p:sp>
        <p:nvSpPr>
          <p:cNvPr id="66" name="Freeform 65">
            <a:extLst>
              <a:ext uri="{FF2B5EF4-FFF2-40B4-BE49-F238E27FC236}">
                <a16:creationId xmlns:a16="http://schemas.microsoft.com/office/drawing/2014/main" id="{441852C4-E592-6087-050F-1EE03DFCFC5B}"/>
              </a:ext>
              <a:ext uri="{C183D7F6-B498-43B3-948B-1728B52AA6E4}">
                <adec:decorative xmlns:adec="http://schemas.microsoft.com/office/drawing/2017/decorative" val="1"/>
              </a:ext>
            </a:extLst>
          </p:cNvPr>
          <p:cNvSpPr>
            <a:spLocks noChangeAspect="1"/>
          </p:cNvSpPr>
          <p:nvPr/>
        </p:nvSpPr>
        <p:spPr bwMode="gray">
          <a:xfrm rot="2700000">
            <a:off x="8640188" y="867707"/>
            <a:ext cx="171327" cy="171327"/>
          </a:xfrm>
          <a:custGeom>
            <a:avLst/>
            <a:gdLst>
              <a:gd name="connsiteX0" fmla="*/ 727075 w 769336"/>
              <a:gd name="connsiteY0" fmla="*/ 769335 h 769335"/>
              <a:gd name="connsiteX1" fmla="*/ 727076 w 769336"/>
              <a:gd name="connsiteY1" fmla="*/ 769335 h 769335"/>
              <a:gd name="connsiteX2" fmla="*/ 727076 w 769336"/>
              <a:gd name="connsiteY2" fmla="*/ 769335 h 769335"/>
              <a:gd name="connsiteX3" fmla="*/ 21194 w 769336"/>
              <a:gd name="connsiteY3" fmla="*/ 746144 h 769335"/>
              <a:gd name="connsiteX4" fmla="*/ 21195 w 769336"/>
              <a:gd name="connsiteY4" fmla="*/ 746145 h 769335"/>
              <a:gd name="connsiteX5" fmla="*/ 21195 w 769336"/>
              <a:gd name="connsiteY5" fmla="*/ 746145 h 769335"/>
              <a:gd name="connsiteX6" fmla="*/ 0 w 769336"/>
              <a:gd name="connsiteY6" fmla="*/ 42259 h 769335"/>
              <a:gd name="connsiteX7" fmla="*/ 0 w 769336"/>
              <a:gd name="connsiteY7" fmla="*/ 42259 h 769335"/>
              <a:gd name="connsiteX8" fmla="*/ 0 w 769336"/>
              <a:gd name="connsiteY8" fmla="*/ 42260 h 769335"/>
              <a:gd name="connsiteX9" fmla="*/ 12377 w 769336"/>
              <a:gd name="connsiteY9" fmla="*/ 12378 h 769335"/>
              <a:gd name="connsiteX10" fmla="*/ 42260 w 769336"/>
              <a:gd name="connsiteY10" fmla="*/ 0 h 769335"/>
              <a:gd name="connsiteX11" fmla="*/ 719741 w 769336"/>
              <a:gd name="connsiteY11" fmla="*/ 0 h 769335"/>
              <a:gd name="connsiteX12" fmla="*/ 749624 w 769336"/>
              <a:gd name="connsiteY12" fmla="*/ 12378 h 769335"/>
              <a:gd name="connsiteX13" fmla="*/ 751772 w 769336"/>
              <a:gd name="connsiteY13" fmla="*/ 17564 h 769335"/>
              <a:gd name="connsiteX14" fmla="*/ 756959 w 769336"/>
              <a:gd name="connsiteY14" fmla="*/ 19713 h 769335"/>
              <a:gd name="connsiteX15" fmla="*/ 769336 w 769336"/>
              <a:gd name="connsiteY15" fmla="*/ 49595 h 769335"/>
              <a:gd name="connsiteX16" fmla="*/ 769335 w 769336"/>
              <a:gd name="connsiteY16" fmla="*/ 727075 h 769335"/>
              <a:gd name="connsiteX17" fmla="*/ 756958 w 769336"/>
              <a:gd name="connsiteY17" fmla="*/ 756958 h 769335"/>
              <a:gd name="connsiteX18" fmla="*/ 727076 w 769336"/>
              <a:gd name="connsiteY18" fmla="*/ 769335 h 769335"/>
              <a:gd name="connsiteX19" fmla="*/ 697194 w 769336"/>
              <a:gd name="connsiteY19" fmla="*/ 756958 h 769335"/>
              <a:gd name="connsiteX20" fmla="*/ 684816 w 769336"/>
              <a:gd name="connsiteY20" fmla="*/ 727075 h 769335"/>
              <a:gd name="connsiteX21" fmla="*/ 684816 w 769336"/>
              <a:gd name="connsiteY21" fmla="*/ 142288 h 769335"/>
              <a:gd name="connsiteX22" fmla="*/ 80959 w 769336"/>
              <a:gd name="connsiteY22" fmla="*/ 746144 h 769335"/>
              <a:gd name="connsiteX23" fmla="*/ 51076 w 769336"/>
              <a:gd name="connsiteY23" fmla="*/ 758522 h 769335"/>
              <a:gd name="connsiteX24" fmla="*/ 21195 w 769336"/>
              <a:gd name="connsiteY24" fmla="*/ 746145 h 769335"/>
              <a:gd name="connsiteX25" fmla="*/ 8817 w 769336"/>
              <a:gd name="connsiteY25" fmla="*/ 716263 h 769335"/>
              <a:gd name="connsiteX26" fmla="*/ 21195 w 769336"/>
              <a:gd name="connsiteY26" fmla="*/ 686380 h 769335"/>
              <a:gd name="connsiteX27" fmla="*/ 623055 w 769336"/>
              <a:gd name="connsiteY27" fmla="*/ 84520 h 769335"/>
              <a:gd name="connsiteX28" fmla="*/ 42260 w 769336"/>
              <a:gd name="connsiteY28" fmla="*/ 84519 h 769335"/>
              <a:gd name="connsiteX29" fmla="*/ 12377 w 769336"/>
              <a:gd name="connsiteY29" fmla="*/ 72141 h 769335"/>
              <a:gd name="connsiteX30" fmla="*/ 0 w 769336"/>
              <a:gd name="connsiteY30" fmla="*/ 42259 h 76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69336" h="769335">
                <a:moveTo>
                  <a:pt x="727075" y="769335"/>
                </a:moveTo>
                <a:lnTo>
                  <a:pt x="727076" y="769335"/>
                </a:lnTo>
                <a:lnTo>
                  <a:pt x="727076" y="769335"/>
                </a:lnTo>
                <a:close/>
                <a:moveTo>
                  <a:pt x="21194" y="746144"/>
                </a:moveTo>
                <a:lnTo>
                  <a:pt x="21195" y="746145"/>
                </a:lnTo>
                <a:lnTo>
                  <a:pt x="21195" y="746145"/>
                </a:lnTo>
                <a:close/>
                <a:moveTo>
                  <a:pt x="0" y="42259"/>
                </a:moveTo>
                <a:lnTo>
                  <a:pt x="0" y="42259"/>
                </a:lnTo>
                <a:lnTo>
                  <a:pt x="0" y="42260"/>
                </a:lnTo>
                <a:close/>
                <a:moveTo>
                  <a:pt x="12377" y="12378"/>
                </a:moveTo>
                <a:cubicBezTo>
                  <a:pt x="20025" y="4730"/>
                  <a:pt x="30590" y="0"/>
                  <a:pt x="42260" y="0"/>
                </a:cubicBezTo>
                <a:lnTo>
                  <a:pt x="719741" y="0"/>
                </a:lnTo>
                <a:cubicBezTo>
                  <a:pt x="731411" y="0"/>
                  <a:pt x="741976" y="4730"/>
                  <a:pt x="749624" y="12378"/>
                </a:cubicBezTo>
                <a:lnTo>
                  <a:pt x="751772" y="17564"/>
                </a:lnTo>
                <a:lnTo>
                  <a:pt x="756959" y="19713"/>
                </a:lnTo>
                <a:cubicBezTo>
                  <a:pt x="764606" y="27360"/>
                  <a:pt x="769336" y="37925"/>
                  <a:pt x="769336" y="49595"/>
                </a:cubicBezTo>
                <a:lnTo>
                  <a:pt x="769335" y="727075"/>
                </a:lnTo>
                <a:cubicBezTo>
                  <a:pt x="769335" y="738745"/>
                  <a:pt x="764605" y="749310"/>
                  <a:pt x="756958" y="756958"/>
                </a:cubicBezTo>
                <a:lnTo>
                  <a:pt x="727076" y="769335"/>
                </a:lnTo>
                <a:lnTo>
                  <a:pt x="697194" y="756958"/>
                </a:lnTo>
                <a:cubicBezTo>
                  <a:pt x="689546" y="749310"/>
                  <a:pt x="684816" y="738745"/>
                  <a:pt x="684816" y="727075"/>
                </a:cubicBezTo>
                <a:lnTo>
                  <a:pt x="684816" y="142288"/>
                </a:lnTo>
                <a:lnTo>
                  <a:pt x="80959" y="746144"/>
                </a:lnTo>
                <a:cubicBezTo>
                  <a:pt x="72707" y="754396"/>
                  <a:pt x="61892" y="758522"/>
                  <a:pt x="51076" y="758522"/>
                </a:cubicBezTo>
                <a:lnTo>
                  <a:pt x="21195" y="746145"/>
                </a:lnTo>
                <a:lnTo>
                  <a:pt x="8817" y="716263"/>
                </a:lnTo>
                <a:cubicBezTo>
                  <a:pt x="8817" y="705448"/>
                  <a:pt x="12943" y="694632"/>
                  <a:pt x="21195" y="686380"/>
                </a:cubicBezTo>
                <a:lnTo>
                  <a:pt x="623055" y="84520"/>
                </a:lnTo>
                <a:lnTo>
                  <a:pt x="42260" y="84519"/>
                </a:lnTo>
                <a:cubicBezTo>
                  <a:pt x="30590" y="84519"/>
                  <a:pt x="20025" y="79789"/>
                  <a:pt x="12377" y="72141"/>
                </a:cubicBezTo>
                <a:lnTo>
                  <a:pt x="0" y="42259"/>
                </a:lnTo>
                <a:close/>
              </a:path>
            </a:pathLst>
          </a:custGeom>
          <a:solidFill>
            <a:schemeClr val="tx1"/>
          </a:solidFill>
          <a:ln w="9525" algn="ctr">
            <a:noFill/>
            <a:miter lim="800000"/>
            <a:headEnd/>
            <a:tailEnd/>
          </a:ln>
          <a:effectLst/>
        </p:spPr>
        <p:txBody>
          <a:bodyPr lIns="63500" tIns="0" rIns="64800" bIns="0" rtlCol="0" anchor="ctr"/>
          <a:lstStyle/>
          <a:p>
            <a:pPr algn="ctr">
              <a:spcBef>
                <a:spcPct val="0"/>
              </a:spcBef>
              <a:buClrTx/>
              <a:buSzPct val="90000"/>
            </a:pPr>
            <a:endParaRPr lang="en-US" sz="1600" b="1" dirty="0">
              <a:solidFill>
                <a:schemeClr val="bg1"/>
              </a:solidFill>
              <a:cs typeface="Arial" pitchFamily="34" charset="0"/>
            </a:endParaRPr>
          </a:p>
        </p:txBody>
      </p:sp>
      <p:sp>
        <p:nvSpPr>
          <p:cNvPr id="16" name="Rectangle 15">
            <a:extLst>
              <a:ext uri="{FF2B5EF4-FFF2-40B4-BE49-F238E27FC236}">
                <a16:creationId xmlns:a16="http://schemas.microsoft.com/office/drawing/2014/main" id="{E688A488-0EB7-4443-CFE1-F5F4461E9B2A}"/>
              </a:ext>
            </a:extLst>
          </p:cNvPr>
          <p:cNvSpPr/>
          <p:nvPr/>
        </p:nvSpPr>
        <p:spPr bwMode="gray">
          <a:xfrm>
            <a:off x="1768751" y="2097103"/>
            <a:ext cx="2910949" cy="243168"/>
          </a:xfrm>
          <a:prstGeom prst="rect">
            <a:avLst/>
          </a:prstGeom>
          <a:noFill/>
          <a:ln w="9525" algn="ctr">
            <a:noFill/>
            <a:miter lim="800000"/>
            <a:headEnd/>
            <a:tailEnd/>
          </a:ln>
          <a:effectLst/>
        </p:spPr>
        <p:txBody>
          <a:bodyPr lIns="0" tIns="0" rIns="108000" bIns="0" rtlCol="0" anchor="ctr"/>
          <a:lstStyle/>
          <a:p>
            <a:pPr algn="ctr">
              <a:spcBef>
                <a:spcPct val="0"/>
              </a:spcBef>
              <a:buSzPct val="90000"/>
            </a:pPr>
            <a:r>
              <a:rPr lang="en-US" sz="1400" dirty="0">
                <a:solidFill>
                  <a:srgbClr val="FFFFFF"/>
                </a:solidFill>
                <a:cs typeface="Arial" pitchFamily="34" charset="0"/>
              </a:rPr>
              <a:t>Angular.dev / Documentation</a:t>
            </a:r>
          </a:p>
        </p:txBody>
      </p:sp>
      <p:sp>
        <p:nvSpPr>
          <p:cNvPr id="68" name="Rectangle 67">
            <a:extLst>
              <a:ext uri="{FF2B5EF4-FFF2-40B4-BE49-F238E27FC236}">
                <a16:creationId xmlns:a16="http://schemas.microsoft.com/office/drawing/2014/main" id="{73D673F0-F1CE-4E53-8B82-E63FEAD60448}"/>
              </a:ext>
              <a:ext uri="{C183D7F6-B498-43B3-948B-1728B52AA6E4}">
                <adec:decorative xmlns:adec="http://schemas.microsoft.com/office/drawing/2017/decorative" val="1"/>
              </a:ext>
            </a:extLst>
          </p:cNvPr>
          <p:cNvSpPr/>
          <p:nvPr/>
        </p:nvSpPr>
        <p:spPr bwMode="gray">
          <a:xfrm rot="10800000">
            <a:off x="1186994" y="2566714"/>
            <a:ext cx="4024216" cy="323790"/>
          </a:xfrm>
          <a:prstGeom prst="rect">
            <a:avLst/>
          </a:prstGeom>
          <a:gradFill flip="none" rotWithShape="1">
            <a:gsLst>
              <a:gs pos="0">
                <a:srgbClr val="FFCDD2"/>
              </a:gs>
              <a:gs pos="33000">
                <a:srgbClr val="FF6A00"/>
              </a:gs>
              <a:gs pos="66000">
                <a:srgbClr val="E31937"/>
              </a:gs>
              <a:gs pos="100000">
                <a:srgbClr val="991F3D"/>
              </a:gs>
            </a:gsLst>
            <a:lin ang="10800000" scaled="1"/>
            <a:tileRect/>
          </a:gradFill>
          <a:ln w="9525" algn="ctr">
            <a:noFill/>
            <a:miter lim="800000"/>
            <a:headEnd/>
            <a:tailEnd/>
          </a:ln>
          <a:effectLst/>
        </p:spPr>
        <p:txBody>
          <a:bodyPr lIns="63500" tIns="0" rIns="64800" bIns="0" rtlCol="0" anchor="ctr"/>
          <a:lstStyle/>
          <a:p>
            <a:pPr algn="ctr" rtl="0">
              <a:spcBef>
                <a:spcPct val="0"/>
              </a:spcBef>
              <a:buClrTx/>
              <a:buSzPct val="90000"/>
            </a:pPr>
            <a:endParaRPr lang="en-US" sz="1400" dirty="0">
              <a:solidFill>
                <a:schemeClr val="bg1"/>
              </a:solidFill>
              <a:cs typeface="Arial" pitchFamily="34" charset="0"/>
            </a:endParaRPr>
          </a:p>
        </p:txBody>
      </p:sp>
      <p:sp>
        <p:nvSpPr>
          <p:cNvPr id="70" name="Rectangle 69">
            <a:extLst>
              <a:ext uri="{FF2B5EF4-FFF2-40B4-BE49-F238E27FC236}">
                <a16:creationId xmlns:a16="http://schemas.microsoft.com/office/drawing/2014/main" id="{A2485AA2-2566-4B75-B2B1-0F93C27B2C0F}"/>
              </a:ext>
              <a:ext uri="{C183D7F6-B498-43B3-948B-1728B52AA6E4}">
                <adec:decorative xmlns:adec="http://schemas.microsoft.com/office/drawing/2017/decorative" val="1"/>
              </a:ext>
            </a:extLst>
          </p:cNvPr>
          <p:cNvSpPr/>
          <p:nvPr/>
        </p:nvSpPr>
        <p:spPr bwMode="gray">
          <a:xfrm rot="10800000">
            <a:off x="1145432" y="5683421"/>
            <a:ext cx="10826888" cy="323790"/>
          </a:xfrm>
          <a:prstGeom prst="rect">
            <a:avLst/>
          </a:prstGeom>
          <a:gradFill flip="none" rotWithShape="1">
            <a:gsLst>
              <a:gs pos="0">
                <a:srgbClr val="FFCDD2"/>
              </a:gs>
              <a:gs pos="33000">
                <a:srgbClr val="FF6A00"/>
              </a:gs>
              <a:gs pos="66000">
                <a:srgbClr val="E31937"/>
              </a:gs>
              <a:gs pos="100000">
                <a:srgbClr val="991F3D"/>
              </a:gs>
            </a:gsLst>
            <a:lin ang="10800000" scaled="1"/>
            <a:tileRect/>
          </a:gradFill>
          <a:ln w="9525" algn="ctr">
            <a:noFill/>
            <a:miter lim="800000"/>
            <a:headEnd/>
            <a:tailEnd/>
          </a:ln>
          <a:effectLst/>
        </p:spPr>
        <p:txBody>
          <a:bodyPr lIns="63500" tIns="0" rIns="64800" bIns="0" rtlCol="0" anchor="ctr"/>
          <a:lstStyle/>
          <a:p>
            <a:pPr algn="ctr" rtl="0">
              <a:spcBef>
                <a:spcPct val="0"/>
              </a:spcBef>
              <a:buClrTx/>
              <a:buSzPct val="90000"/>
            </a:pPr>
            <a:endParaRPr lang="en-US" sz="1400" dirty="0">
              <a:solidFill>
                <a:schemeClr val="bg1"/>
              </a:solidFill>
              <a:cs typeface="Arial" pitchFamily="34" charset="0"/>
            </a:endParaRPr>
          </a:p>
        </p:txBody>
      </p:sp>
      <p:sp>
        <p:nvSpPr>
          <p:cNvPr id="71" name="Rectangle 70">
            <a:extLst>
              <a:ext uri="{FF2B5EF4-FFF2-40B4-BE49-F238E27FC236}">
                <a16:creationId xmlns:a16="http://schemas.microsoft.com/office/drawing/2014/main" id="{D0EFDB77-E0C9-40EC-9C7A-7E436A55B64F}"/>
              </a:ext>
              <a:ext uri="{C183D7F6-B498-43B3-948B-1728B52AA6E4}">
                <adec:decorative xmlns:adec="http://schemas.microsoft.com/office/drawing/2017/decorative" val="1"/>
              </a:ext>
            </a:extLst>
          </p:cNvPr>
          <p:cNvSpPr/>
          <p:nvPr/>
        </p:nvSpPr>
        <p:spPr bwMode="gray">
          <a:xfrm rot="10800000">
            <a:off x="1186994" y="3033636"/>
            <a:ext cx="4024216" cy="323790"/>
          </a:xfrm>
          <a:prstGeom prst="rect">
            <a:avLst/>
          </a:prstGeom>
          <a:gradFill flip="none" rotWithShape="1">
            <a:gsLst>
              <a:gs pos="0">
                <a:srgbClr val="FFCDD2"/>
              </a:gs>
              <a:gs pos="33000">
                <a:srgbClr val="FF6A00"/>
              </a:gs>
              <a:gs pos="66000">
                <a:srgbClr val="E31937"/>
              </a:gs>
              <a:gs pos="100000">
                <a:srgbClr val="991F3D"/>
              </a:gs>
            </a:gsLst>
            <a:lin ang="10800000" scaled="1"/>
            <a:tileRect/>
          </a:gradFill>
          <a:ln w="9525" algn="ctr">
            <a:noFill/>
            <a:miter lim="800000"/>
            <a:headEnd/>
            <a:tailEnd/>
          </a:ln>
          <a:effectLst/>
        </p:spPr>
        <p:txBody>
          <a:bodyPr lIns="63500" tIns="0" rIns="64800" bIns="0" rtlCol="0" anchor="ctr"/>
          <a:lstStyle/>
          <a:p>
            <a:pPr algn="ctr" rtl="0">
              <a:spcBef>
                <a:spcPct val="0"/>
              </a:spcBef>
              <a:buClrTx/>
              <a:buSzPct val="90000"/>
            </a:pPr>
            <a:endParaRPr lang="en-US" sz="1400" dirty="0">
              <a:solidFill>
                <a:schemeClr val="bg1"/>
              </a:solidFill>
              <a:cs typeface="Arial" pitchFamily="34" charset="0"/>
            </a:endParaRPr>
          </a:p>
        </p:txBody>
      </p:sp>
      <p:sp>
        <p:nvSpPr>
          <p:cNvPr id="73" name="Rectangle 72">
            <a:extLst>
              <a:ext uri="{FF2B5EF4-FFF2-40B4-BE49-F238E27FC236}">
                <a16:creationId xmlns:a16="http://schemas.microsoft.com/office/drawing/2014/main" id="{E74B5AA9-7BD9-4571-9BD3-E56435930C19}"/>
              </a:ext>
              <a:ext uri="{C183D7F6-B498-43B3-948B-1728B52AA6E4}">
                <adec:decorative xmlns:adec="http://schemas.microsoft.com/office/drawing/2017/decorative" val="1"/>
              </a:ext>
            </a:extLst>
          </p:cNvPr>
          <p:cNvSpPr/>
          <p:nvPr/>
        </p:nvSpPr>
        <p:spPr bwMode="gray">
          <a:xfrm rot="10800000">
            <a:off x="1197994" y="3546288"/>
            <a:ext cx="4024216" cy="323790"/>
          </a:xfrm>
          <a:prstGeom prst="rect">
            <a:avLst/>
          </a:prstGeom>
          <a:gradFill flip="none" rotWithShape="1">
            <a:gsLst>
              <a:gs pos="0">
                <a:srgbClr val="FFCDD2"/>
              </a:gs>
              <a:gs pos="33000">
                <a:srgbClr val="FF6A00"/>
              </a:gs>
              <a:gs pos="66000">
                <a:srgbClr val="E31937"/>
              </a:gs>
              <a:gs pos="100000">
                <a:srgbClr val="991F3D"/>
              </a:gs>
            </a:gsLst>
            <a:lin ang="10800000" scaled="1"/>
            <a:tileRect/>
          </a:gradFill>
          <a:ln w="9525" algn="ctr">
            <a:noFill/>
            <a:miter lim="800000"/>
            <a:headEnd/>
            <a:tailEnd/>
          </a:ln>
          <a:effectLst/>
        </p:spPr>
        <p:txBody>
          <a:bodyPr lIns="63500" tIns="0" rIns="64800" bIns="0" rtlCol="0" anchor="ctr"/>
          <a:lstStyle/>
          <a:p>
            <a:pPr algn="ctr" rtl="0">
              <a:spcBef>
                <a:spcPct val="0"/>
              </a:spcBef>
              <a:buClrTx/>
              <a:buSzPct val="90000"/>
            </a:pPr>
            <a:endParaRPr lang="en-US" sz="1400" dirty="0">
              <a:solidFill>
                <a:schemeClr val="bg1"/>
              </a:solidFill>
              <a:cs typeface="Arial" pitchFamily="34" charset="0"/>
            </a:endParaRPr>
          </a:p>
        </p:txBody>
      </p:sp>
      <p:sp>
        <p:nvSpPr>
          <p:cNvPr id="74" name="Rectangle 73">
            <a:extLst>
              <a:ext uri="{FF2B5EF4-FFF2-40B4-BE49-F238E27FC236}">
                <a16:creationId xmlns:a16="http://schemas.microsoft.com/office/drawing/2014/main" id="{166BB7A7-CA1C-4FDB-B97B-3576B3863E29}"/>
              </a:ext>
              <a:ext uri="{C183D7F6-B498-43B3-948B-1728B52AA6E4}">
                <adec:decorative xmlns:adec="http://schemas.microsoft.com/office/drawing/2017/decorative" val="1"/>
              </a:ext>
            </a:extLst>
          </p:cNvPr>
          <p:cNvSpPr/>
          <p:nvPr/>
        </p:nvSpPr>
        <p:spPr bwMode="gray">
          <a:xfrm rot="10800000">
            <a:off x="5285473" y="3546288"/>
            <a:ext cx="6716966" cy="323790"/>
          </a:xfrm>
          <a:prstGeom prst="rect">
            <a:avLst/>
          </a:prstGeom>
          <a:gradFill flip="none" rotWithShape="1">
            <a:gsLst>
              <a:gs pos="0">
                <a:srgbClr val="FFCDD2"/>
              </a:gs>
              <a:gs pos="33000">
                <a:srgbClr val="FF6A00"/>
              </a:gs>
              <a:gs pos="66000">
                <a:srgbClr val="E31937"/>
              </a:gs>
              <a:gs pos="100000">
                <a:srgbClr val="991F3D"/>
              </a:gs>
            </a:gsLst>
            <a:lin ang="10800000" scaled="1"/>
            <a:tileRect/>
          </a:gradFill>
          <a:ln w="9525" algn="ctr">
            <a:noFill/>
            <a:miter lim="800000"/>
            <a:headEnd/>
            <a:tailEnd/>
          </a:ln>
          <a:effectLst/>
        </p:spPr>
        <p:txBody>
          <a:bodyPr lIns="63500" tIns="0" rIns="64800" bIns="0" rtlCol="0" anchor="ctr"/>
          <a:lstStyle/>
          <a:p>
            <a:pPr algn="ctr" rtl="0">
              <a:spcBef>
                <a:spcPct val="0"/>
              </a:spcBef>
              <a:buClrTx/>
              <a:buSzPct val="90000"/>
            </a:pPr>
            <a:endParaRPr lang="en-US" sz="1400" dirty="0">
              <a:solidFill>
                <a:schemeClr val="bg1"/>
              </a:solidFill>
              <a:cs typeface="Arial" pitchFamily="34" charset="0"/>
            </a:endParaRPr>
          </a:p>
        </p:txBody>
      </p:sp>
      <p:sp>
        <p:nvSpPr>
          <p:cNvPr id="75" name="Rectangle 74">
            <a:extLst>
              <a:ext uri="{FF2B5EF4-FFF2-40B4-BE49-F238E27FC236}">
                <a16:creationId xmlns:a16="http://schemas.microsoft.com/office/drawing/2014/main" id="{8E06A8EC-FC60-4F1C-BCD0-95FC90CBF826}"/>
              </a:ext>
              <a:ext uri="{C183D7F6-B498-43B3-948B-1728B52AA6E4}">
                <adec:decorative xmlns:adec="http://schemas.microsoft.com/office/drawing/2017/decorative" val="1"/>
              </a:ext>
            </a:extLst>
          </p:cNvPr>
          <p:cNvSpPr/>
          <p:nvPr/>
        </p:nvSpPr>
        <p:spPr bwMode="gray">
          <a:xfrm rot="10800000">
            <a:off x="5287061" y="4096987"/>
            <a:ext cx="4024216" cy="323790"/>
          </a:xfrm>
          <a:prstGeom prst="rect">
            <a:avLst/>
          </a:prstGeom>
          <a:gradFill flip="none" rotWithShape="1">
            <a:gsLst>
              <a:gs pos="0">
                <a:srgbClr val="FFCDD2"/>
              </a:gs>
              <a:gs pos="33000">
                <a:srgbClr val="FF6A00"/>
              </a:gs>
              <a:gs pos="66000">
                <a:srgbClr val="E31937"/>
              </a:gs>
              <a:gs pos="100000">
                <a:srgbClr val="991F3D"/>
              </a:gs>
            </a:gsLst>
            <a:lin ang="10800000" scaled="1"/>
            <a:tileRect/>
          </a:gradFill>
          <a:ln w="9525" algn="ctr">
            <a:noFill/>
            <a:miter lim="800000"/>
            <a:headEnd/>
            <a:tailEnd/>
          </a:ln>
          <a:effectLst/>
        </p:spPr>
        <p:txBody>
          <a:bodyPr lIns="63500" tIns="0" rIns="64800" bIns="0" rtlCol="0" anchor="ctr"/>
          <a:lstStyle/>
          <a:p>
            <a:pPr algn="ctr" rtl="0">
              <a:spcBef>
                <a:spcPct val="0"/>
              </a:spcBef>
              <a:buClrTx/>
              <a:buSzPct val="90000"/>
            </a:pPr>
            <a:endParaRPr lang="en-US" sz="1400" dirty="0">
              <a:solidFill>
                <a:schemeClr val="bg1"/>
              </a:solidFill>
              <a:cs typeface="Arial" pitchFamily="34" charset="0"/>
            </a:endParaRPr>
          </a:p>
        </p:txBody>
      </p:sp>
      <p:sp>
        <p:nvSpPr>
          <p:cNvPr id="76" name="Rectangle 75">
            <a:extLst>
              <a:ext uri="{FF2B5EF4-FFF2-40B4-BE49-F238E27FC236}">
                <a16:creationId xmlns:a16="http://schemas.microsoft.com/office/drawing/2014/main" id="{1A91CEB5-CD12-4A6F-8D1B-EFBC22324543}"/>
              </a:ext>
              <a:ext uri="{C183D7F6-B498-43B3-948B-1728B52AA6E4}">
                <adec:decorative xmlns:adec="http://schemas.microsoft.com/office/drawing/2017/decorative" val="1"/>
              </a:ext>
            </a:extLst>
          </p:cNvPr>
          <p:cNvSpPr/>
          <p:nvPr/>
        </p:nvSpPr>
        <p:spPr bwMode="gray">
          <a:xfrm rot="10800000">
            <a:off x="5287061" y="4627899"/>
            <a:ext cx="4024216" cy="323790"/>
          </a:xfrm>
          <a:prstGeom prst="rect">
            <a:avLst/>
          </a:prstGeom>
          <a:gradFill flip="none" rotWithShape="1">
            <a:gsLst>
              <a:gs pos="0">
                <a:srgbClr val="FFCDD2"/>
              </a:gs>
              <a:gs pos="33000">
                <a:srgbClr val="FF6A00"/>
              </a:gs>
              <a:gs pos="66000">
                <a:srgbClr val="E31937"/>
              </a:gs>
              <a:gs pos="100000">
                <a:srgbClr val="991F3D"/>
              </a:gs>
            </a:gsLst>
            <a:lin ang="10800000" scaled="1"/>
            <a:tileRect/>
          </a:gradFill>
          <a:ln w="9525" algn="ctr">
            <a:noFill/>
            <a:miter lim="800000"/>
            <a:headEnd/>
            <a:tailEnd/>
          </a:ln>
          <a:effectLst/>
        </p:spPr>
        <p:txBody>
          <a:bodyPr lIns="63500" tIns="0" rIns="64800" bIns="0" rtlCol="0" anchor="ctr"/>
          <a:lstStyle/>
          <a:p>
            <a:pPr algn="ctr" rtl="0">
              <a:spcBef>
                <a:spcPct val="0"/>
              </a:spcBef>
              <a:buClrTx/>
              <a:buSzPct val="90000"/>
            </a:pPr>
            <a:endParaRPr lang="en-US" sz="1400" dirty="0">
              <a:solidFill>
                <a:schemeClr val="bg1"/>
              </a:solidFill>
              <a:cs typeface="Arial" pitchFamily="34" charset="0"/>
            </a:endParaRPr>
          </a:p>
        </p:txBody>
      </p:sp>
      <p:sp>
        <p:nvSpPr>
          <p:cNvPr id="77" name="Rectangle 76">
            <a:extLst>
              <a:ext uri="{FF2B5EF4-FFF2-40B4-BE49-F238E27FC236}">
                <a16:creationId xmlns:a16="http://schemas.microsoft.com/office/drawing/2014/main" id="{522FC9B6-4C75-47D3-BFE3-354AD4F39EAF}"/>
              </a:ext>
              <a:ext uri="{C183D7F6-B498-43B3-948B-1728B52AA6E4}">
                <adec:decorative xmlns:adec="http://schemas.microsoft.com/office/drawing/2017/decorative" val="1"/>
              </a:ext>
            </a:extLst>
          </p:cNvPr>
          <p:cNvSpPr/>
          <p:nvPr/>
        </p:nvSpPr>
        <p:spPr bwMode="gray">
          <a:xfrm rot="10800000">
            <a:off x="5287061" y="5159019"/>
            <a:ext cx="4024216" cy="323790"/>
          </a:xfrm>
          <a:prstGeom prst="rect">
            <a:avLst/>
          </a:prstGeom>
          <a:gradFill flip="none" rotWithShape="1">
            <a:gsLst>
              <a:gs pos="0">
                <a:srgbClr val="FFCDD2"/>
              </a:gs>
              <a:gs pos="33000">
                <a:srgbClr val="FF6A00"/>
              </a:gs>
              <a:gs pos="66000">
                <a:srgbClr val="E31937"/>
              </a:gs>
              <a:gs pos="100000">
                <a:srgbClr val="991F3D"/>
              </a:gs>
            </a:gsLst>
            <a:lin ang="10800000" scaled="1"/>
            <a:tileRect/>
          </a:gradFill>
          <a:ln w="9525" algn="ctr">
            <a:noFill/>
            <a:miter lim="800000"/>
            <a:headEnd/>
            <a:tailEnd/>
          </a:ln>
          <a:effectLst/>
        </p:spPr>
        <p:txBody>
          <a:bodyPr lIns="63500" tIns="0" rIns="64800" bIns="0" rtlCol="0" anchor="ctr"/>
          <a:lstStyle/>
          <a:p>
            <a:pPr algn="ctr" rtl="0">
              <a:spcBef>
                <a:spcPct val="0"/>
              </a:spcBef>
              <a:buClrTx/>
              <a:buSzPct val="90000"/>
            </a:pPr>
            <a:endParaRPr lang="en-US" sz="1400" dirty="0">
              <a:solidFill>
                <a:schemeClr val="bg1"/>
              </a:solidFill>
              <a:cs typeface="Arial" pitchFamily="34" charset="0"/>
            </a:endParaRPr>
          </a:p>
        </p:txBody>
      </p:sp>
      <p:sp>
        <p:nvSpPr>
          <p:cNvPr id="79" name="Rectangle 78">
            <a:extLst>
              <a:ext uri="{FF2B5EF4-FFF2-40B4-BE49-F238E27FC236}">
                <a16:creationId xmlns:a16="http://schemas.microsoft.com/office/drawing/2014/main" id="{66376462-640F-43E8-BF13-D0B8F2D5A755}"/>
              </a:ext>
            </a:extLst>
          </p:cNvPr>
          <p:cNvSpPr/>
          <p:nvPr/>
        </p:nvSpPr>
        <p:spPr bwMode="gray">
          <a:xfrm>
            <a:off x="1732184" y="2589474"/>
            <a:ext cx="2910949" cy="243168"/>
          </a:xfrm>
          <a:prstGeom prst="rect">
            <a:avLst/>
          </a:prstGeom>
          <a:noFill/>
          <a:ln w="9525" algn="ctr">
            <a:noFill/>
            <a:miter lim="800000"/>
            <a:headEnd/>
            <a:tailEnd/>
          </a:ln>
          <a:effectLst/>
        </p:spPr>
        <p:txBody>
          <a:bodyPr lIns="0" tIns="0" rIns="108000" bIns="0" rtlCol="0" anchor="ctr"/>
          <a:lstStyle/>
          <a:p>
            <a:pPr algn="ctr">
              <a:spcBef>
                <a:spcPct val="0"/>
              </a:spcBef>
              <a:buSzPct val="90000"/>
            </a:pPr>
            <a:r>
              <a:rPr lang="en-US" sz="1400" dirty="0">
                <a:solidFill>
                  <a:srgbClr val="FFFFFF"/>
                </a:solidFill>
                <a:cs typeface="Arial" pitchFamily="34" charset="0"/>
              </a:rPr>
              <a:t>Standalone</a:t>
            </a:r>
          </a:p>
        </p:txBody>
      </p:sp>
      <p:sp>
        <p:nvSpPr>
          <p:cNvPr id="80" name="Rectangle 79">
            <a:extLst>
              <a:ext uri="{FF2B5EF4-FFF2-40B4-BE49-F238E27FC236}">
                <a16:creationId xmlns:a16="http://schemas.microsoft.com/office/drawing/2014/main" id="{6CF70258-1D26-4355-81A5-36ED5A070513}"/>
              </a:ext>
            </a:extLst>
          </p:cNvPr>
          <p:cNvSpPr/>
          <p:nvPr/>
        </p:nvSpPr>
        <p:spPr bwMode="gray">
          <a:xfrm>
            <a:off x="5103401" y="5723732"/>
            <a:ext cx="2910949" cy="243168"/>
          </a:xfrm>
          <a:prstGeom prst="rect">
            <a:avLst/>
          </a:prstGeom>
          <a:noFill/>
          <a:ln w="9525" algn="ctr">
            <a:noFill/>
            <a:miter lim="800000"/>
            <a:headEnd/>
            <a:tailEnd/>
          </a:ln>
          <a:effectLst/>
        </p:spPr>
        <p:txBody>
          <a:bodyPr lIns="0" tIns="0" rIns="108000" bIns="0" rtlCol="0" anchor="ctr"/>
          <a:lstStyle/>
          <a:p>
            <a:pPr algn="ctr">
              <a:spcBef>
                <a:spcPct val="0"/>
              </a:spcBef>
              <a:buSzPct val="90000"/>
            </a:pPr>
            <a:r>
              <a:rPr lang="en-US" sz="1400" dirty="0">
                <a:solidFill>
                  <a:srgbClr val="FFFFFF"/>
                </a:solidFill>
                <a:cs typeface="Arial" pitchFamily="34" charset="0"/>
              </a:rPr>
              <a:t>DevTools</a:t>
            </a:r>
          </a:p>
        </p:txBody>
      </p:sp>
      <p:sp>
        <p:nvSpPr>
          <p:cNvPr id="81" name="Rectangle 80">
            <a:extLst>
              <a:ext uri="{FF2B5EF4-FFF2-40B4-BE49-F238E27FC236}">
                <a16:creationId xmlns:a16="http://schemas.microsoft.com/office/drawing/2014/main" id="{3DE012B9-E95C-4CC4-A516-65EED0CA5AEA}"/>
              </a:ext>
            </a:extLst>
          </p:cNvPr>
          <p:cNvSpPr/>
          <p:nvPr/>
        </p:nvSpPr>
        <p:spPr bwMode="gray">
          <a:xfrm>
            <a:off x="1732184" y="3066546"/>
            <a:ext cx="2910949" cy="243168"/>
          </a:xfrm>
          <a:prstGeom prst="rect">
            <a:avLst/>
          </a:prstGeom>
          <a:noFill/>
          <a:ln w="9525" algn="ctr">
            <a:noFill/>
            <a:miter lim="800000"/>
            <a:headEnd/>
            <a:tailEnd/>
          </a:ln>
          <a:effectLst/>
        </p:spPr>
        <p:txBody>
          <a:bodyPr lIns="0" tIns="0" rIns="108000" bIns="0" rtlCol="0" anchor="ctr"/>
          <a:lstStyle/>
          <a:p>
            <a:pPr algn="ctr">
              <a:spcBef>
                <a:spcPct val="0"/>
              </a:spcBef>
              <a:buSzPct val="90000"/>
            </a:pPr>
            <a:r>
              <a:rPr lang="en-US" sz="1400" dirty="0">
                <a:solidFill>
                  <a:srgbClr val="FFFFFF"/>
                </a:solidFill>
                <a:cs typeface="Arial" pitchFamily="34" charset="0"/>
              </a:rPr>
              <a:t>Esbuild + Vite</a:t>
            </a:r>
          </a:p>
        </p:txBody>
      </p:sp>
      <p:sp>
        <p:nvSpPr>
          <p:cNvPr id="82" name="Rectangle 81">
            <a:extLst>
              <a:ext uri="{FF2B5EF4-FFF2-40B4-BE49-F238E27FC236}">
                <a16:creationId xmlns:a16="http://schemas.microsoft.com/office/drawing/2014/main" id="{E17CC5E9-0CFA-469D-91A0-DFA812E41DEC}"/>
              </a:ext>
            </a:extLst>
          </p:cNvPr>
          <p:cNvSpPr/>
          <p:nvPr/>
        </p:nvSpPr>
        <p:spPr bwMode="gray">
          <a:xfrm>
            <a:off x="1754625" y="3558575"/>
            <a:ext cx="2910949" cy="243168"/>
          </a:xfrm>
          <a:prstGeom prst="rect">
            <a:avLst/>
          </a:prstGeom>
          <a:noFill/>
          <a:ln w="9525" algn="ctr">
            <a:noFill/>
            <a:miter lim="800000"/>
            <a:headEnd/>
            <a:tailEnd/>
          </a:ln>
          <a:effectLst/>
        </p:spPr>
        <p:txBody>
          <a:bodyPr lIns="0" tIns="0" rIns="108000" bIns="0" rtlCol="0" anchor="ctr"/>
          <a:lstStyle/>
          <a:p>
            <a:pPr algn="ctr">
              <a:spcBef>
                <a:spcPct val="0"/>
              </a:spcBef>
              <a:buSzPct val="90000"/>
            </a:pPr>
            <a:r>
              <a:rPr lang="fr-FR" sz="1400" dirty="0">
                <a:solidFill>
                  <a:srgbClr val="FFFFFF"/>
                </a:solidFill>
                <a:cs typeface="Arial" pitchFamily="34" charset="0"/>
              </a:rPr>
              <a:t>Signaux</a:t>
            </a:r>
          </a:p>
        </p:txBody>
      </p:sp>
      <p:sp>
        <p:nvSpPr>
          <p:cNvPr id="84" name="Rectangle 83">
            <a:extLst>
              <a:ext uri="{FF2B5EF4-FFF2-40B4-BE49-F238E27FC236}">
                <a16:creationId xmlns:a16="http://schemas.microsoft.com/office/drawing/2014/main" id="{9770BF97-4577-4720-8E1F-D16E569EA748}"/>
              </a:ext>
            </a:extLst>
          </p:cNvPr>
          <p:cNvSpPr/>
          <p:nvPr/>
        </p:nvSpPr>
        <p:spPr bwMode="gray">
          <a:xfrm>
            <a:off x="7297581" y="3570877"/>
            <a:ext cx="2910949" cy="243168"/>
          </a:xfrm>
          <a:prstGeom prst="rect">
            <a:avLst/>
          </a:prstGeom>
          <a:noFill/>
          <a:ln w="9525" algn="ctr">
            <a:noFill/>
            <a:miter lim="800000"/>
            <a:headEnd/>
            <a:tailEnd/>
          </a:ln>
          <a:effectLst/>
        </p:spPr>
        <p:txBody>
          <a:bodyPr lIns="0" tIns="0" rIns="108000" bIns="0" rtlCol="0" anchor="ctr"/>
          <a:lstStyle/>
          <a:p>
            <a:pPr algn="ctr">
              <a:spcBef>
                <a:spcPct val="0"/>
              </a:spcBef>
              <a:buSzPct val="90000"/>
            </a:pPr>
            <a:r>
              <a:rPr lang="fr-FR" sz="1400" dirty="0">
                <a:solidFill>
                  <a:srgbClr val="FFFFFF"/>
                </a:solidFill>
                <a:cs typeface="Arial" pitchFamily="34" charset="0"/>
              </a:rPr>
              <a:t>Signaux</a:t>
            </a:r>
            <a:r>
              <a:rPr lang="en-US" sz="1400" dirty="0">
                <a:solidFill>
                  <a:srgbClr val="FFFFFF"/>
                </a:solidFill>
                <a:cs typeface="Arial" pitchFamily="34" charset="0"/>
              </a:rPr>
              <a:t> + RIP ZoneJS</a:t>
            </a:r>
          </a:p>
        </p:txBody>
      </p:sp>
      <p:sp>
        <p:nvSpPr>
          <p:cNvPr id="85" name="Rectangle 84">
            <a:extLst>
              <a:ext uri="{FF2B5EF4-FFF2-40B4-BE49-F238E27FC236}">
                <a16:creationId xmlns:a16="http://schemas.microsoft.com/office/drawing/2014/main" id="{F78DCCDC-A81C-4F89-845D-05E8695131B8}"/>
              </a:ext>
            </a:extLst>
          </p:cNvPr>
          <p:cNvSpPr/>
          <p:nvPr/>
        </p:nvSpPr>
        <p:spPr bwMode="gray">
          <a:xfrm>
            <a:off x="5948269" y="4143989"/>
            <a:ext cx="2910949" cy="243168"/>
          </a:xfrm>
          <a:prstGeom prst="rect">
            <a:avLst/>
          </a:prstGeom>
          <a:noFill/>
          <a:ln w="9525" algn="ctr">
            <a:noFill/>
            <a:miter lim="800000"/>
            <a:headEnd/>
            <a:tailEnd/>
          </a:ln>
          <a:effectLst/>
        </p:spPr>
        <p:txBody>
          <a:bodyPr lIns="0" tIns="0" rIns="108000" bIns="0" rtlCol="0" anchor="ctr"/>
          <a:lstStyle/>
          <a:p>
            <a:pPr algn="ctr">
              <a:spcBef>
                <a:spcPct val="0"/>
              </a:spcBef>
              <a:buSzPct val="90000"/>
            </a:pPr>
            <a:r>
              <a:rPr lang="en-US" sz="1400" dirty="0">
                <a:solidFill>
                  <a:srgbClr val="FFFFFF"/>
                </a:solidFill>
                <a:cs typeface="Arial" pitchFamily="34" charset="0"/>
              </a:rPr>
              <a:t>Control Flow</a:t>
            </a:r>
          </a:p>
        </p:txBody>
      </p:sp>
      <p:sp>
        <p:nvSpPr>
          <p:cNvPr id="86" name="Rectangle 85">
            <a:extLst>
              <a:ext uri="{FF2B5EF4-FFF2-40B4-BE49-F238E27FC236}">
                <a16:creationId xmlns:a16="http://schemas.microsoft.com/office/drawing/2014/main" id="{E5ABD25F-4B17-4F0E-B32E-F91D217B68CD}"/>
              </a:ext>
            </a:extLst>
          </p:cNvPr>
          <p:cNvSpPr/>
          <p:nvPr/>
        </p:nvSpPr>
        <p:spPr bwMode="gray">
          <a:xfrm>
            <a:off x="5946946" y="4668210"/>
            <a:ext cx="2910949" cy="243168"/>
          </a:xfrm>
          <a:prstGeom prst="rect">
            <a:avLst/>
          </a:prstGeom>
          <a:noFill/>
          <a:ln w="9525" algn="ctr">
            <a:noFill/>
            <a:miter lim="800000"/>
            <a:headEnd/>
            <a:tailEnd/>
          </a:ln>
          <a:effectLst/>
        </p:spPr>
        <p:txBody>
          <a:bodyPr lIns="0" tIns="0" rIns="108000" bIns="0" rtlCol="0" anchor="ctr"/>
          <a:lstStyle/>
          <a:p>
            <a:pPr algn="ctr">
              <a:spcBef>
                <a:spcPct val="0"/>
              </a:spcBef>
              <a:buSzPct val="90000"/>
            </a:pPr>
            <a:r>
              <a:rPr lang="en-US" sz="1400" dirty="0">
                <a:solidFill>
                  <a:srgbClr val="FFFFFF"/>
                </a:solidFill>
                <a:cs typeface="Arial" pitchFamily="34" charset="0"/>
              </a:rPr>
              <a:t>Vue </a:t>
            </a:r>
            <a:r>
              <a:rPr lang="fr-FR" sz="1400" dirty="0">
                <a:solidFill>
                  <a:srgbClr val="FFFFFF"/>
                </a:solidFill>
                <a:cs typeface="Arial" pitchFamily="34" charset="0"/>
              </a:rPr>
              <a:t>Déférable</a:t>
            </a:r>
          </a:p>
        </p:txBody>
      </p:sp>
      <p:sp>
        <p:nvSpPr>
          <p:cNvPr id="87" name="Rectangle 86">
            <a:extLst>
              <a:ext uri="{FF2B5EF4-FFF2-40B4-BE49-F238E27FC236}">
                <a16:creationId xmlns:a16="http://schemas.microsoft.com/office/drawing/2014/main" id="{809C167F-AA57-4E14-8C24-D472F29F8B60}"/>
              </a:ext>
            </a:extLst>
          </p:cNvPr>
          <p:cNvSpPr/>
          <p:nvPr/>
        </p:nvSpPr>
        <p:spPr bwMode="gray">
          <a:xfrm>
            <a:off x="5936049" y="5199330"/>
            <a:ext cx="2910949" cy="243168"/>
          </a:xfrm>
          <a:prstGeom prst="rect">
            <a:avLst/>
          </a:prstGeom>
          <a:noFill/>
          <a:ln w="9525" algn="ctr">
            <a:noFill/>
            <a:miter lim="800000"/>
            <a:headEnd/>
            <a:tailEnd/>
          </a:ln>
          <a:effectLst/>
        </p:spPr>
        <p:txBody>
          <a:bodyPr lIns="0" tIns="0" rIns="108000" bIns="0" rtlCol="0" anchor="ctr"/>
          <a:lstStyle/>
          <a:p>
            <a:pPr algn="ctr">
              <a:spcBef>
                <a:spcPct val="0"/>
              </a:spcBef>
              <a:buSzPct val="90000"/>
            </a:pPr>
            <a:r>
              <a:rPr lang="en-US" sz="1400" dirty="0">
                <a:solidFill>
                  <a:srgbClr val="FFFFFF"/>
                </a:solidFill>
                <a:cs typeface="Arial" pitchFamily="34" charset="0"/>
              </a:rPr>
              <a:t>Material 3</a:t>
            </a:r>
          </a:p>
        </p:txBody>
      </p:sp>
      <p:sp>
        <p:nvSpPr>
          <p:cNvPr id="88" name="TextBox 32">
            <a:extLst>
              <a:ext uri="{FF2B5EF4-FFF2-40B4-BE49-F238E27FC236}">
                <a16:creationId xmlns:a16="http://schemas.microsoft.com/office/drawing/2014/main" id="{CBD63891-D1BA-4BA4-82D1-486B94B3F83D}"/>
              </a:ext>
            </a:extLst>
          </p:cNvPr>
          <p:cNvSpPr txBox="1">
            <a:spLocks/>
          </p:cNvSpPr>
          <p:nvPr/>
        </p:nvSpPr>
        <p:spPr>
          <a:xfrm flipH="1">
            <a:off x="307831" y="5378069"/>
            <a:ext cx="2299182" cy="1308206"/>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r>
              <a:rPr lang="fr-FR" sz="1600" dirty="0">
                <a:solidFill>
                  <a:schemeClr val="accent6">
                    <a:lumMod val="25000"/>
                  </a:schemeClr>
                </a:solidFill>
              </a:rPr>
              <a:t>Légende</a:t>
            </a:r>
          </a:p>
        </p:txBody>
      </p:sp>
      <p:sp>
        <p:nvSpPr>
          <p:cNvPr id="4" name="Rectangle 3">
            <a:extLst>
              <a:ext uri="{FF2B5EF4-FFF2-40B4-BE49-F238E27FC236}">
                <a16:creationId xmlns:a16="http://schemas.microsoft.com/office/drawing/2014/main" id="{86326A89-7463-402C-BE13-8D82C972F001}"/>
              </a:ext>
            </a:extLst>
          </p:cNvPr>
          <p:cNvSpPr/>
          <p:nvPr/>
        </p:nvSpPr>
        <p:spPr bwMode="gray">
          <a:xfrm>
            <a:off x="446961" y="5833159"/>
            <a:ext cx="559341" cy="242671"/>
          </a:xfrm>
          <a:prstGeom prst="rect">
            <a:avLst/>
          </a:prstGeom>
          <a:solidFill>
            <a:srgbClr val="FFCDD2"/>
          </a:solidFill>
          <a:ln w="9525" algn="ctr">
            <a:noFill/>
            <a:miter lim="800000"/>
            <a:headEnd/>
            <a:tailEnd/>
          </a:ln>
          <a:effectLst/>
        </p:spPr>
        <p:txBody>
          <a:bodyPr lIns="63500" tIns="0" rIns="64800" bIns="0" rtlCol="0" anchor="ctr"/>
          <a:lstStyle/>
          <a:p>
            <a:pPr algn="ctr">
              <a:spcBef>
                <a:spcPct val="0"/>
              </a:spcBef>
              <a:buClrTx/>
              <a:buSzPct val="90000"/>
            </a:pPr>
            <a:endParaRPr lang="fr-FR" sz="1600" b="1" dirty="0">
              <a:solidFill>
                <a:schemeClr val="bg1"/>
              </a:solidFill>
              <a:cs typeface="Arial" pitchFamily="34" charset="0"/>
            </a:endParaRPr>
          </a:p>
        </p:txBody>
      </p:sp>
      <p:sp>
        <p:nvSpPr>
          <p:cNvPr id="89" name="Rectangle 88">
            <a:extLst>
              <a:ext uri="{FF2B5EF4-FFF2-40B4-BE49-F238E27FC236}">
                <a16:creationId xmlns:a16="http://schemas.microsoft.com/office/drawing/2014/main" id="{651D7ACE-E88D-435C-8607-D640CFE2268D}"/>
              </a:ext>
            </a:extLst>
          </p:cNvPr>
          <p:cNvSpPr/>
          <p:nvPr/>
        </p:nvSpPr>
        <p:spPr bwMode="gray">
          <a:xfrm>
            <a:off x="446961" y="6288249"/>
            <a:ext cx="559341" cy="242671"/>
          </a:xfrm>
          <a:prstGeom prst="rect">
            <a:avLst/>
          </a:prstGeom>
          <a:solidFill>
            <a:srgbClr val="991F3D"/>
          </a:solidFill>
          <a:ln w="9525" algn="ctr">
            <a:noFill/>
            <a:miter lim="800000"/>
            <a:headEnd/>
            <a:tailEnd/>
          </a:ln>
          <a:effectLst/>
        </p:spPr>
        <p:txBody>
          <a:bodyPr lIns="63500" tIns="0" rIns="64800" bIns="0" rtlCol="0" anchor="ctr"/>
          <a:lstStyle/>
          <a:p>
            <a:pPr algn="ctr">
              <a:spcBef>
                <a:spcPct val="0"/>
              </a:spcBef>
              <a:buClrTx/>
              <a:buSzPct val="90000"/>
            </a:pPr>
            <a:endParaRPr lang="fr-FR" sz="1600" b="1" dirty="0">
              <a:solidFill>
                <a:schemeClr val="bg1"/>
              </a:solidFill>
              <a:cs typeface="Arial" pitchFamily="34" charset="0"/>
            </a:endParaRPr>
          </a:p>
        </p:txBody>
      </p:sp>
      <p:sp>
        <p:nvSpPr>
          <p:cNvPr id="12" name="ZoneTexte 11">
            <a:extLst>
              <a:ext uri="{FF2B5EF4-FFF2-40B4-BE49-F238E27FC236}">
                <a16:creationId xmlns:a16="http://schemas.microsoft.com/office/drawing/2014/main" id="{41A3C3EA-5B42-4AC8-96DC-62C2A0225DAE}"/>
              </a:ext>
            </a:extLst>
          </p:cNvPr>
          <p:cNvSpPr txBox="1"/>
          <p:nvPr/>
        </p:nvSpPr>
        <p:spPr>
          <a:xfrm>
            <a:off x="1274984" y="5806946"/>
            <a:ext cx="914400" cy="335906"/>
          </a:xfrm>
          <a:prstGeom prst="rect">
            <a:avLst/>
          </a:prstGeom>
        </p:spPr>
        <p:txBody>
          <a:bodyPr vert="horz" wrap="none" lIns="0" tIns="0" rIns="0" bIns="0" rtlCol="0" anchor="t" anchorCtr="0">
            <a:normAutofit/>
          </a:bodyPr>
          <a:lstStyle/>
          <a:p>
            <a:pPr algn="l"/>
            <a:r>
              <a:rPr lang="fr-FR" sz="1600" dirty="0"/>
              <a:t>Preview</a:t>
            </a:r>
          </a:p>
        </p:txBody>
      </p:sp>
      <p:sp>
        <p:nvSpPr>
          <p:cNvPr id="90" name="ZoneTexte 89">
            <a:extLst>
              <a:ext uri="{FF2B5EF4-FFF2-40B4-BE49-F238E27FC236}">
                <a16:creationId xmlns:a16="http://schemas.microsoft.com/office/drawing/2014/main" id="{D8E90A4B-83EA-4591-9405-7C7D20D6FF39}"/>
              </a:ext>
            </a:extLst>
          </p:cNvPr>
          <p:cNvSpPr txBox="1"/>
          <p:nvPr/>
        </p:nvSpPr>
        <p:spPr>
          <a:xfrm>
            <a:off x="1274984" y="6246610"/>
            <a:ext cx="914400" cy="335906"/>
          </a:xfrm>
          <a:prstGeom prst="rect">
            <a:avLst/>
          </a:prstGeom>
        </p:spPr>
        <p:txBody>
          <a:bodyPr vert="horz" wrap="none" lIns="0" tIns="0" rIns="0" bIns="0" rtlCol="0" anchor="t" anchorCtr="0">
            <a:normAutofit/>
          </a:bodyPr>
          <a:lstStyle/>
          <a:p>
            <a:pPr algn="l"/>
            <a:r>
              <a:rPr lang="fr-FR" sz="1600" dirty="0"/>
              <a:t>Stable</a:t>
            </a:r>
          </a:p>
        </p:txBody>
      </p:sp>
    </p:spTree>
    <p:extLst>
      <p:ext uri="{BB962C8B-B14F-4D97-AF65-F5344CB8AC3E}">
        <p14:creationId xmlns:p14="http://schemas.microsoft.com/office/powerpoint/2010/main" val="30595690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8"/>
                                        </p:tgtEl>
                                        <p:attrNameLst>
                                          <p:attrName>style.visibility</p:attrName>
                                        </p:attrNameLst>
                                      </p:cBhvr>
                                      <p:to>
                                        <p:strVal val="visible"/>
                                      </p:to>
                                    </p:set>
                                    <p:animEffect transition="in" filter="fade">
                                      <p:cBhvr>
                                        <p:cTn id="17" dur="1000"/>
                                        <p:tgtEl>
                                          <p:spTgt spid="68"/>
                                        </p:tgtEl>
                                      </p:cBhvr>
                                    </p:animEffect>
                                    <p:anim calcmode="lin" valueType="num">
                                      <p:cBhvr>
                                        <p:cTn id="18" dur="1000" fill="hold"/>
                                        <p:tgtEl>
                                          <p:spTgt spid="68"/>
                                        </p:tgtEl>
                                        <p:attrNameLst>
                                          <p:attrName>ppt_x</p:attrName>
                                        </p:attrNameLst>
                                      </p:cBhvr>
                                      <p:tavLst>
                                        <p:tav tm="0">
                                          <p:val>
                                            <p:strVal val="#ppt_x"/>
                                          </p:val>
                                        </p:tav>
                                        <p:tav tm="100000">
                                          <p:val>
                                            <p:strVal val="#ppt_x"/>
                                          </p:val>
                                        </p:tav>
                                      </p:tavLst>
                                    </p:anim>
                                    <p:anim calcmode="lin" valueType="num">
                                      <p:cBhvr>
                                        <p:cTn id="19" dur="1000" fill="hold"/>
                                        <p:tgtEl>
                                          <p:spTgt spid="6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fade">
                                      <p:cBhvr>
                                        <p:cTn id="22" dur="1000"/>
                                        <p:tgtEl>
                                          <p:spTgt spid="71"/>
                                        </p:tgtEl>
                                      </p:cBhvr>
                                    </p:animEffect>
                                    <p:anim calcmode="lin" valueType="num">
                                      <p:cBhvr>
                                        <p:cTn id="23" dur="1000" fill="hold"/>
                                        <p:tgtEl>
                                          <p:spTgt spid="71"/>
                                        </p:tgtEl>
                                        <p:attrNameLst>
                                          <p:attrName>ppt_x</p:attrName>
                                        </p:attrNameLst>
                                      </p:cBhvr>
                                      <p:tavLst>
                                        <p:tav tm="0">
                                          <p:val>
                                            <p:strVal val="#ppt_x"/>
                                          </p:val>
                                        </p:tav>
                                        <p:tav tm="100000">
                                          <p:val>
                                            <p:strVal val="#ppt_x"/>
                                          </p:val>
                                        </p:tav>
                                      </p:tavLst>
                                    </p:anim>
                                    <p:anim calcmode="lin" valueType="num">
                                      <p:cBhvr>
                                        <p:cTn id="24" dur="1000" fill="hold"/>
                                        <p:tgtEl>
                                          <p:spTgt spid="71"/>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73"/>
                                        </p:tgtEl>
                                        <p:attrNameLst>
                                          <p:attrName>style.visibility</p:attrName>
                                        </p:attrNameLst>
                                      </p:cBhvr>
                                      <p:to>
                                        <p:strVal val="visible"/>
                                      </p:to>
                                    </p:set>
                                    <p:animEffect transition="in" filter="fade">
                                      <p:cBhvr>
                                        <p:cTn id="27" dur="1000"/>
                                        <p:tgtEl>
                                          <p:spTgt spid="73"/>
                                        </p:tgtEl>
                                      </p:cBhvr>
                                    </p:animEffect>
                                    <p:anim calcmode="lin" valueType="num">
                                      <p:cBhvr>
                                        <p:cTn id="28" dur="1000" fill="hold"/>
                                        <p:tgtEl>
                                          <p:spTgt spid="73"/>
                                        </p:tgtEl>
                                        <p:attrNameLst>
                                          <p:attrName>ppt_x</p:attrName>
                                        </p:attrNameLst>
                                      </p:cBhvr>
                                      <p:tavLst>
                                        <p:tav tm="0">
                                          <p:val>
                                            <p:strVal val="#ppt_x"/>
                                          </p:val>
                                        </p:tav>
                                        <p:tav tm="100000">
                                          <p:val>
                                            <p:strVal val="#ppt_x"/>
                                          </p:val>
                                        </p:tav>
                                      </p:tavLst>
                                    </p:anim>
                                    <p:anim calcmode="lin" valueType="num">
                                      <p:cBhvr>
                                        <p:cTn id="29" dur="1000" fill="hold"/>
                                        <p:tgtEl>
                                          <p:spTgt spid="7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79"/>
                                        </p:tgtEl>
                                        <p:attrNameLst>
                                          <p:attrName>style.visibility</p:attrName>
                                        </p:attrNameLst>
                                      </p:cBhvr>
                                      <p:to>
                                        <p:strVal val="visible"/>
                                      </p:to>
                                    </p:set>
                                    <p:animEffect transition="in" filter="fade">
                                      <p:cBhvr>
                                        <p:cTn id="32" dur="1000"/>
                                        <p:tgtEl>
                                          <p:spTgt spid="79"/>
                                        </p:tgtEl>
                                      </p:cBhvr>
                                    </p:animEffect>
                                    <p:anim calcmode="lin" valueType="num">
                                      <p:cBhvr>
                                        <p:cTn id="33" dur="1000" fill="hold"/>
                                        <p:tgtEl>
                                          <p:spTgt spid="79"/>
                                        </p:tgtEl>
                                        <p:attrNameLst>
                                          <p:attrName>ppt_x</p:attrName>
                                        </p:attrNameLst>
                                      </p:cBhvr>
                                      <p:tavLst>
                                        <p:tav tm="0">
                                          <p:val>
                                            <p:strVal val="#ppt_x"/>
                                          </p:val>
                                        </p:tav>
                                        <p:tav tm="100000">
                                          <p:val>
                                            <p:strVal val="#ppt_x"/>
                                          </p:val>
                                        </p:tav>
                                      </p:tavLst>
                                    </p:anim>
                                    <p:anim calcmode="lin" valueType="num">
                                      <p:cBhvr>
                                        <p:cTn id="34" dur="1000" fill="hold"/>
                                        <p:tgtEl>
                                          <p:spTgt spid="7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81"/>
                                        </p:tgtEl>
                                        <p:attrNameLst>
                                          <p:attrName>style.visibility</p:attrName>
                                        </p:attrNameLst>
                                      </p:cBhvr>
                                      <p:to>
                                        <p:strVal val="visible"/>
                                      </p:to>
                                    </p:set>
                                    <p:animEffect transition="in" filter="fade">
                                      <p:cBhvr>
                                        <p:cTn id="37" dur="1000"/>
                                        <p:tgtEl>
                                          <p:spTgt spid="81"/>
                                        </p:tgtEl>
                                      </p:cBhvr>
                                    </p:animEffect>
                                    <p:anim calcmode="lin" valueType="num">
                                      <p:cBhvr>
                                        <p:cTn id="38" dur="1000" fill="hold"/>
                                        <p:tgtEl>
                                          <p:spTgt spid="81"/>
                                        </p:tgtEl>
                                        <p:attrNameLst>
                                          <p:attrName>ppt_x</p:attrName>
                                        </p:attrNameLst>
                                      </p:cBhvr>
                                      <p:tavLst>
                                        <p:tav tm="0">
                                          <p:val>
                                            <p:strVal val="#ppt_x"/>
                                          </p:val>
                                        </p:tav>
                                        <p:tav tm="100000">
                                          <p:val>
                                            <p:strVal val="#ppt_x"/>
                                          </p:val>
                                        </p:tav>
                                      </p:tavLst>
                                    </p:anim>
                                    <p:anim calcmode="lin" valueType="num">
                                      <p:cBhvr>
                                        <p:cTn id="39" dur="1000" fill="hold"/>
                                        <p:tgtEl>
                                          <p:spTgt spid="81"/>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82"/>
                                        </p:tgtEl>
                                        <p:attrNameLst>
                                          <p:attrName>style.visibility</p:attrName>
                                        </p:attrNameLst>
                                      </p:cBhvr>
                                      <p:to>
                                        <p:strVal val="visible"/>
                                      </p:to>
                                    </p:set>
                                    <p:animEffect transition="in" filter="fade">
                                      <p:cBhvr>
                                        <p:cTn id="42" dur="1000"/>
                                        <p:tgtEl>
                                          <p:spTgt spid="82"/>
                                        </p:tgtEl>
                                      </p:cBhvr>
                                    </p:animEffect>
                                    <p:anim calcmode="lin" valueType="num">
                                      <p:cBhvr>
                                        <p:cTn id="43" dur="1000" fill="hold"/>
                                        <p:tgtEl>
                                          <p:spTgt spid="82"/>
                                        </p:tgtEl>
                                        <p:attrNameLst>
                                          <p:attrName>ppt_x</p:attrName>
                                        </p:attrNameLst>
                                      </p:cBhvr>
                                      <p:tavLst>
                                        <p:tav tm="0">
                                          <p:val>
                                            <p:strVal val="#ppt_x"/>
                                          </p:val>
                                        </p:tav>
                                        <p:tav tm="100000">
                                          <p:val>
                                            <p:strVal val="#ppt_x"/>
                                          </p:val>
                                        </p:tav>
                                      </p:tavLst>
                                    </p:anim>
                                    <p:anim calcmode="lin" valueType="num">
                                      <p:cBhvr>
                                        <p:cTn id="44" dur="1000" fill="hold"/>
                                        <p:tgtEl>
                                          <p:spTgt spid="82"/>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74"/>
                                        </p:tgtEl>
                                        <p:attrNameLst>
                                          <p:attrName>style.visibility</p:attrName>
                                        </p:attrNameLst>
                                      </p:cBhvr>
                                      <p:to>
                                        <p:strVal val="visible"/>
                                      </p:to>
                                    </p:set>
                                    <p:animEffect transition="in" filter="fade">
                                      <p:cBhvr>
                                        <p:cTn id="49" dur="1000"/>
                                        <p:tgtEl>
                                          <p:spTgt spid="74"/>
                                        </p:tgtEl>
                                      </p:cBhvr>
                                    </p:animEffect>
                                    <p:anim calcmode="lin" valueType="num">
                                      <p:cBhvr>
                                        <p:cTn id="50" dur="1000" fill="hold"/>
                                        <p:tgtEl>
                                          <p:spTgt spid="74"/>
                                        </p:tgtEl>
                                        <p:attrNameLst>
                                          <p:attrName>ppt_x</p:attrName>
                                        </p:attrNameLst>
                                      </p:cBhvr>
                                      <p:tavLst>
                                        <p:tav tm="0">
                                          <p:val>
                                            <p:strVal val="#ppt_x"/>
                                          </p:val>
                                        </p:tav>
                                        <p:tav tm="100000">
                                          <p:val>
                                            <p:strVal val="#ppt_x"/>
                                          </p:val>
                                        </p:tav>
                                      </p:tavLst>
                                    </p:anim>
                                    <p:anim calcmode="lin" valueType="num">
                                      <p:cBhvr>
                                        <p:cTn id="51" dur="1000" fill="hold"/>
                                        <p:tgtEl>
                                          <p:spTgt spid="74"/>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75"/>
                                        </p:tgtEl>
                                        <p:attrNameLst>
                                          <p:attrName>style.visibility</p:attrName>
                                        </p:attrNameLst>
                                      </p:cBhvr>
                                      <p:to>
                                        <p:strVal val="visible"/>
                                      </p:to>
                                    </p:set>
                                    <p:animEffect transition="in" filter="fade">
                                      <p:cBhvr>
                                        <p:cTn id="54" dur="1000"/>
                                        <p:tgtEl>
                                          <p:spTgt spid="75"/>
                                        </p:tgtEl>
                                      </p:cBhvr>
                                    </p:animEffect>
                                    <p:anim calcmode="lin" valueType="num">
                                      <p:cBhvr>
                                        <p:cTn id="55" dur="1000" fill="hold"/>
                                        <p:tgtEl>
                                          <p:spTgt spid="75"/>
                                        </p:tgtEl>
                                        <p:attrNameLst>
                                          <p:attrName>ppt_x</p:attrName>
                                        </p:attrNameLst>
                                      </p:cBhvr>
                                      <p:tavLst>
                                        <p:tav tm="0">
                                          <p:val>
                                            <p:strVal val="#ppt_x"/>
                                          </p:val>
                                        </p:tav>
                                        <p:tav tm="100000">
                                          <p:val>
                                            <p:strVal val="#ppt_x"/>
                                          </p:val>
                                        </p:tav>
                                      </p:tavLst>
                                    </p:anim>
                                    <p:anim calcmode="lin" valueType="num">
                                      <p:cBhvr>
                                        <p:cTn id="56" dur="1000" fill="hold"/>
                                        <p:tgtEl>
                                          <p:spTgt spid="75"/>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76"/>
                                        </p:tgtEl>
                                        <p:attrNameLst>
                                          <p:attrName>style.visibility</p:attrName>
                                        </p:attrNameLst>
                                      </p:cBhvr>
                                      <p:to>
                                        <p:strVal val="visible"/>
                                      </p:to>
                                    </p:set>
                                    <p:animEffect transition="in" filter="fade">
                                      <p:cBhvr>
                                        <p:cTn id="59" dur="1000"/>
                                        <p:tgtEl>
                                          <p:spTgt spid="76"/>
                                        </p:tgtEl>
                                      </p:cBhvr>
                                    </p:animEffect>
                                    <p:anim calcmode="lin" valueType="num">
                                      <p:cBhvr>
                                        <p:cTn id="60" dur="1000" fill="hold"/>
                                        <p:tgtEl>
                                          <p:spTgt spid="76"/>
                                        </p:tgtEl>
                                        <p:attrNameLst>
                                          <p:attrName>ppt_x</p:attrName>
                                        </p:attrNameLst>
                                      </p:cBhvr>
                                      <p:tavLst>
                                        <p:tav tm="0">
                                          <p:val>
                                            <p:strVal val="#ppt_x"/>
                                          </p:val>
                                        </p:tav>
                                        <p:tav tm="100000">
                                          <p:val>
                                            <p:strVal val="#ppt_x"/>
                                          </p:val>
                                        </p:tav>
                                      </p:tavLst>
                                    </p:anim>
                                    <p:anim calcmode="lin" valueType="num">
                                      <p:cBhvr>
                                        <p:cTn id="61" dur="1000" fill="hold"/>
                                        <p:tgtEl>
                                          <p:spTgt spid="76"/>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84"/>
                                        </p:tgtEl>
                                        <p:attrNameLst>
                                          <p:attrName>style.visibility</p:attrName>
                                        </p:attrNameLst>
                                      </p:cBhvr>
                                      <p:to>
                                        <p:strVal val="visible"/>
                                      </p:to>
                                    </p:set>
                                    <p:animEffect transition="in" filter="fade">
                                      <p:cBhvr>
                                        <p:cTn id="64" dur="1000"/>
                                        <p:tgtEl>
                                          <p:spTgt spid="84"/>
                                        </p:tgtEl>
                                      </p:cBhvr>
                                    </p:animEffect>
                                    <p:anim calcmode="lin" valueType="num">
                                      <p:cBhvr>
                                        <p:cTn id="65" dur="1000" fill="hold"/>
                                        <p:tgtEl>
                                          <p:spTgt spid="84"/>
                                        </p:tgtEl>
                                        <p:attrNameLst>
                                          <p:attrName>ppt_x</p:attrName>
                                        </p:attrNameLst>
                                      </p:cBhvr>
                                      <p:tavLst>
                                        <p:tav tm="0">
                                          <p:val>
                                            <p:strVal val="#ppt_x"/>
                                          </p:val>
                                        </p:tav>
                                        <p:tav tm="100000">
                                          <p:val>
                                            <p:strVal val="#ppt_x"/>
                                          </p:val>
                                        </p:tav>
                                      </p:tavLst>
                                    </p:anim>
                                    <p:anim calcmode="lin" valueType="num">
                                      <p:cBhvr>
                                        <p:cTn id="66" dur="1000" fill="hold"/>
                                        <p:tgtEl>
                                          <p:spTgt spid="84"/>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85"/>
                                        </p:tgtEl>
                                        <p:attrNameLst>
                                          <p:attrName>style.visibility</p:attrName>
                                        </p:attrNameLst>
                                      </p:cBhvr>
                                      <p:to>
                                        <p:strVal val="visible"/>
                                      </p:to>
                                    </p:set>
                                    <p:animEffect transition="in" filter="fade">
                                      <p:cBhvr>
                                        <p:cTn id="69" dur="1000"/>
                                        <p:tgtEl>
                                          <p:spTgt spid="85"/>
                                        </p:tgtEl>
                                      </p:cBhvr>
                                    </p:animEffect>
                                    <p:anim calcmode="lin" valueType="num">
                                      <p:cBhvr>
                                        <p:cTn id="70" dur="1000" fill="hold"/>
                                        <p:tgtEl>
                                          <p:spTgt spid="85"/>
                                        </p:tgtEl>
                                        <p:attrNameLst>
                                          <p:attrName>ppt_x</p:attrName>
                                        </p:attrNameLst>
                                      </p:cBhvr>
                                      <p:tavLst>
                                        <p:tav tm="0">
                                          <p:val>
                                            <p:strVal val="#ppt_x"/>
                                          </p:val>
                                        </p:tav>
                                        <p:tav tm="100000">
                                          <p:val>
                                            <p:strVal val="#ppt_x"/>
                                          </p:val>
                                        </p:tav>
                                      </p:tavLst>
                                    </p:anim>
                                    <p:anim calcmode="lin" valueType="num">
                                      <p:cBhvr>
                                        <p:cTn id="71" dur="1000" fill="hold"/>
                                        <p:tgtEl>
                                          <p:spTgt spid="85"/>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86"/>
                                        </p:tgtEl>
                                        <p:attrNameLst>
                                          <p:attrName>style.visibility</p:attrName>
                                        </p:attrNameLst>
                                      </p:cBhvr>
                                      <p:to>
                                        <p:strVal val="visible"/>
                                      </p:to>
                                    </p:set>
                                    <p:animEffect transition="in" filter="fade">
                                      <p:cBhvr>
                                        <p:cTn id="74" dur="1000"/>
                                        <p:tgtEl>
                                          <p:spTgt spid="86"/>
                                        </p:tgtEl>
                                      </p:cBhvr>
                                    </p:animEffect>
                                    <p:anim calcmode="lin" valueType="num">
                                      <p:cBhvr>
                                        <p:cTn id="75" dur="1000" fill="hold"/>
                                        <p:tgtEl>
                                          <p:spTgt spid="86"/>
                                        </p:tgtEl>
                                        <p:attrNameLst>
                                          <p:attrName>ppt_x</p:attrName>
                                        </p:attrNameLst>
                                      </p:cBhvr>
                                      <p:tavLst>
                                        <p:tav tm="0">
                                          <p:val>
                                            <p:strVal val="#ppt_x"/>
                                          </p:val>
                                        </p:tav>
                                        <p:tav tm="100000">
                                          <p:val>
                                            <p:strVal val="#ppt_x"/>
                                          </p:val>
                                        </p:tav>
                                      </p:tavLst>
                                    </p:anim>
                                    <p:anim calcmode="lin" valueType="num">
                                      <p:cBhvr>
                                        <p:cTn id="76" dur="1000" fill="hold"/>
                                        <p:tgtEl>
                                          <p:spTgt spid="86"/>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77"/>
                                        </p:tgtEl>
                                        <p:attrNameLst>
                                          <p:attrName>style.visibility</p:attrName>
                                        </p:attrNameLst>
                                      </p:cBhvr>
                                      <p:to>
                                        <p:strVal val="visible"/>
                                      </p:to>
                                    </p:set>
                                    <p:animEffect transition="in" filter="fade">
                                      <p:cBhvr>
                                        <p:cTn id="79" dur="1000"/>
                                        <p:tgtEl>
                                          <p:spTgt spid="77"/>
                                        </p:tgtEl>
                                      </p:cBhvr>
                                    </p:animEffect>
                                    <p:anim calcmode="lin" valueType="num">
                                      <p:cBhvr>
                                        <p:cTn id="80" dur="1000" fill="hold"/>
                                        <p:tgtEl>
                                          <p:spTgt spid="77"/>
                                        </p:tgtEl>
                                        <p:attrNameLst>
                                          <p:attrName>ppt_x</p:attrName>
                                        </p:attrNameLst>
                                      </p:cBhvr>
                                      <p:tavLst>
                                        <p:tav tm="0">
                                          <p:val>
                                            <p:strVal val="#ppt_x"/>
                                          </p:val>
                                        </p:tav>
                                        <p:tav tm="100000">
                                          <p:val>
                                            <p:strVal val="#ppt_x"/>
                                          </p:val>
                                        </p:tav>
                                      </p:tavLst>
                                    </p:anim>
                                    <p:anim calcmode="lin" valueType="num">
                                      <p:cBhvr>
                                        <p:cTn id="81" dur="1000" fill="hold"/>
                                        <p:tgtEl>
                                          <p:spTgt spid="77"/>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87"/>
                                        </p:tgtEl>
                                        <p:attrNameLst>
                                          <p:attrName>style.visibility</p:attrName>
                                        </p:attrNameLst>
                                      </p:cBhvr>
                                      <p:to>
                                        <p:strVal val="visible"/>
                                      </p:to>
                                    </p:set>
                                    <p:animEffect transition="in" filter="fade">
                                      <p:cBhvr>
                                        <p:cTn id="84" dur="1000"/>
                                        <p:tgtEl>
                                          <p:spTgt spid="87"/>
                                        </p:tgtEl>
                                      </p:cBhvr>
                                    </p:animEffect>
                                    <p:anim calcmode="lin" valueType="num">
                                      <p:cBhvr>
                                        <p:cTn id="85" dur="1000" fill="hold"/>
                                        <p:tgtEl>
                                          <p:spTgt spid="87"/>
                                        </p:tgtEl>
                                        <p:attrNameLst>
                                          <p:attrName>ppt_x</p:attrName>
                                        </p:attrNameLst>
                                      </p:cBhvr>
                                      <p:tavLst>
                                        <p:tav tm="0">
                                          <p:val>
                                            <p:strVal val="#ppt_x"/>
                                          </p:val>
                                        </p:tav>
                                        <p:tav tm="100000">
                                          <p:val>
                                            <p:strVal val="#ppt_x"/>
                                          </p:val>
                                        </p:tav>
                                      </p:tavLst>
                                    </p:anim>
                                    <p:anim calcmode="lin" valueType="num">
                                      <p:cBhvr>
                                        <p:cTn id="86" dur="1000" fill="hold"/>
                                        <p:tgtEl>
                                          <p:spTgt spid="87"/>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0"/>
                                  </p:stCondLst>
                                  <p:childTnLst>
                                    <p:set>
                                      <p:cBhvr>
                                        <p:cTn id="88" dur="1" fill="hold">
                                          <p:stCondLst>
                                            <p:cond delay="0"/>
                                          </p:stCondLst>
                                        </p:cTn>
                                        <p:tgtEl>
                                          <p:spTgt spid="70"/>
                                        </p:tgtEl>
                                        <p:attrNameLst>
                                          <p:attrName>style.visibility</p:attrName>
                                        </p:attrNameLst>
                                      </p:cBhvr>
                                      <p:to>
                                        <p:strVal val="visible"/>
                                      </p:to>
                                    </p:set>
                                    <p:animEffect transition="in" filter="fade">
                                      <p:cBhvr>
                                        <p:cTn id="89" dur="1000"/>
                                        <p:tgtEl>
                                          <p:spTgt spid="70"/>
                                        </p:tgtEl>
                                      </p:cBhvr>
                                    </p:animEffect>
                                    <p:anim calcmode="lin" valueType="num">
                                      <p:cBhvr>
                                        <p:cTn id="90" dur="1000" fill="hold"/>
                                        <p:tgtEl>
                                          <p:spTgt spid="70"/>
                                        </p:tgtEl>
                                        <p:attrNameLst>
                                          <p:attrName>ppt_x</p:attrName>
                                        </p:attrNameLst>
                                      </p:cBhvr>
                                      <p:tavLst>
                                        <p:tav tm="0">
                                          <p:val>
                                            <p:strVal val="#ppt_x"/>
                                          </p:val>
                                        </p:tav>
                                        <p:tav tm="100000">
                                          <p:val>
                                            <p:strVal val="#ppt_x"/>
                                          </p:val>
                                        </p:tav>
                                      </p:tavLst>
                                    </p:anim>
                                    <p:anim calcmode="lin" valueType="num">
                                      <p:cBhvr>
                                        <p:cTn id="91" dur="1000" fill="hold"/>
                                        <p:tgtEl>
                                          <p:spTgt spid="70"/>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0"/>
                                  </p:stCondLst>
                                  <p:childTnLst>
                                    <p:set>
                                      <p:cBhvr>
                                        <p:cTn id="93" dur="1" fill="hold">
                                          <p:stCondLst>
                                            <p:cond delay="0"/>
                                          </p:stCondLst>
                                        </p:cTn>
                                        <p:tgtEl>
                                          <p:spTgt spid="80"/>
                                        </p:tgtEl>
                                        <p:attrNameLst>
                                          <p:attrName>style.visibility</p:attrName>
                                        </p:attrNameLst>
                                      </p:cBhvr>
                                      <p:to>
                                        <p:strVal val="visible"/>
                                      </p:to>
                                    </p:set>
                                    <p:animEffect transition="in" filter="fade">
                                      <p:cBhvr>
                                        <p:cTn id="94" dur="1000"/>
                                        <p:tgtEl>
                                          <p:spTgt spid="80"/>
                                        </p:tgtEl>
                                      </p:cBhvr>
                                    </p:animEffect>
                                    <p:anim calcmode="lin" valueType="num">
                                      <p:cBhvr>
                                        <p:cTn id="95" dur="1000" fill="hold"/>
                                        <p:tgtEl>
                                          <p:spTgt spid="80"/>
                                        </p:tgtEl>
                                        <p:attrNameLst>
                                          <p:attrName>ppt_x</p:attrName>
                                        </p:attrNameLst>
                                      </p:cBhvr>
                                      <p:tavLst>
                                        <p:tav tm="0">
                                          <p:val>
                                            <p:strVal val="#ppt_x"/>
                                          </p:val>
                                        </p:tav>
                                        <p:tav tm="100000">
                                          <p:val>
                                            <p:strVal val="#ppt_x"/>
                                          </p:val>
                                        </p:tav>
                                      </p:tavLst>
                                    </p:anim>
                                    <p:anim calcmode="lin" valueType="num">
                                      <p:cBhvr>
                                        <p:cTn id="96"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p:bldP spid="68" grpId="0" animBg="1"/>
      <p:bldP spid="70" grpId="0" animBg="1"/>
      <p:bldP spid="71" grpId="0" animBg="1"/>
      <p:bldP spid="73" grpId="0" animBg="1"/>
      <p:bldP spid="74" grpId="0" animBg="1"/>
      <p:bldP spid="75" grpId="0" animBg="1"/>
      <p:bldP spid="76" grpId="0" animBg="1"/>
      <p:bldP spid="77" grpId="0" animBg="1"/>
      <p:bldP spid="79" grpId="0"/>
      <p:bldP spid="80" grpId="0"/>
      <p:bldP spid="81" grpId="0"/>
      <p:bldP spid="82" grpId="0"/>
      <p:bldP spid="84" grpId="0"/>
      <p:bldP spid="85" grpId="0"/>
      <p:bldP spid="86" grpId="0"/>
      <p:bldP spid="8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extLst>
              <p:ext uri="{D42A27DB-BD31-4B8C-83A1-F6EECF244321}">
                <p14:modId xmlns:p14="http://schemas.microsoft.com/office/powerpoint/2010/main" val="2878906505"/>
              </p:ext>
            </p:extLst>
          </p:nvPr>
        </p:nvGraphicFramePr>
        <p:xfrm>
          <a:off x="651754" y="1340750"/>
          <a:ext cx="5444246" cy="3921715"/>
        </p:xfrm>
        <a:graphic>
          <a:graphicData uri="http://schemas.openxmlformats.org/drawingml/2006/table">
            <a:tbl>
              <a:tblPr firstRow="1" bandRow="1">
                <a:tableStyleId>{5C22544A-7EE6-4342-B048-85BDC9FD1C3A}</a:tableStyleId>
              </a:tblPr>
              <a:tblGrid>
                <a:gridCol w="5444246">
                  <a:extLst>
                    <a:ext uri="{9D8B030D-6E8A-4147-A177-3AD203B41FA5}">
                      <a16:colId xmlns:a16="http://schemas.microsoft.com/office/drawing/2014/main" val="1278623551"/>
                    </a:ext>
                  </a:extLst>
                </a:gridCol>
              </a:tblGrid>
              <a:tr h="251340">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3670375">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p:txBody>
          <a:bodyPr/>
          <a:lstStyle/>
          <a:p>
            <a:r>
              <a:rPr lang="fr-FR" dirty="0"/>
              <a:t>Signaux</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821081" y="1842336"/>
            <a:ext cx="4851931" cy="3309970"/>
          </a:xfrm>
        </p:spPr>
        <p:txBody>
          <a:bodyPr/>
          <a:lstStyle/>
          <a:p>
            <a:r>
              <a:rPr lang="fr-FR" dirty="0"/>
              <a:t>Interopérabilité Signaux / RxJS </a:t>
            </a:r>
          </a:p>
          <a:p>
            <a:endParaRPr lang="fr-FR" dirty="0"/>
          </a:p>
          <a:p>
            <a:r>
              <a:rPr lang="fr-FR" dirty="0"/>
              <a:t>Package : "@angular/core/rxjs-interop« </a:t>
            </a:r>
          </a:p>
          <a:p>
            <a:endParaRPr lang="fr-FR" dirty="0"/>
          </a:p>
          <a:p>
            <a:r>
              <a:rPr lang="fr-FR" dirty="0"/>
              <a:t>Possibilité de basculer de l’un à l’autre</a:t>
            </a:r>
          </a:p>
          <a:p>
            <a:endParaRPr lang="fr-FR" dirty="0"/>
          </a:p>
          <a:p>
            <a:r>
              <a:rPr lang="fr-FR" dirty="0"/>
              <a:t>Possibilité de créer un output basé sur un observable </a:t>
            </a:r>
          </a:p>
          <a:p>
            <a:endParaRPr lang="fr-FR" dirty="0"/>
          </a:p>
          <a:p>
            <a:endParaRPr lang="fr-FR" dirty="0"/>
          </a:p>
          <a:p>
            <a:endParaRPr lang="fr-FR" dirty="0"/>
          </a:p>
          <a:p>
            <a:endParaRPr lang="fr-FR" dirty="0"/>
          </a:p>
          <a:p>
            <a:endParaRPr lang="fr-FR" dirty="0"/>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TextBox 32">
            <a:extLst>
              <a:ext uri="{FF2B5EF4-FFF2-40B4-BE49-F238E27FC236}">
                <a16:creationId xmlns:a16="http://schemas.microsoft.com/office/drawing/2014/main" id="{2B0DC75E-9514-464E-AFEE-1B9BAE5FE453}"/>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14" name="Freeform 5" descr="Outline of the number 1, indicating step 1.">
            <a:extLst>
              <a:ext uri="{FF2B5EF4-FFF2-40B4-BE49-F238E27FC236}">
                <a16:creationId xmlns:a16="http://schemas.microsoft.com/office/drawing/2014/main" id="{66195F51-FF14-4499-8D97-2F1B599850CE}"/>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10" descr="Outline of the number 6, indicating step 6.">
            <a:extLst>
              <a:ext uri="{FF2B5EF4-FFF2-40B4-BE49-F238E27FC236}">
                <a16:creationId xmlns:a16="http://schemas.microsoft.com/office/drawing/2014/main" id="{4E8C60D3-A3F5-44A5-8E0B-AAE3C569AF73}"/>
              </a:ext>
            </a:extLst>
          </p:cNvPr>
          <p:cNvSpPr>
            <a:spLocks noEditPoints="1"/>
          </p:cNvSpPr>
          <p:nvPr/>
        </p:nvSpPr>
        <p:spPr bwMode="auto">
          <a:xfrm>
            <a:off x="10007351" y="153265"/>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12" descr="Outline of the number 8, indicating step 8.">
            <a:extLst>
              <a:ext uri="{FF2B5EF4-FFF2-40B4-BE49-F238E27FC236}">
                <a16:creationId xmlns:a16="http://schemas.microsoft.com/office/drawing/2014/main" id="{29262BC9-44A1-4A6B-8361-75113267FC6D}"/>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5" descr="Outline of the number 1, indicating step 1.">
            <a:extLst>
              <a:ext uri="{FF2B5EF4-FFF2-40B4-BE49-F238E27FC236}">
                <a16:creationId xmlns:a16="http://schemas.microsoft.com/office/drawing/2014/main" id="{EB570156-5D4B-4E9D-84F7-3F08C57245E3}"/>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Chevron 6">
            <a:extLst>
              <a:ext uri="{FF2B5EF4-FFF2-40B4-BE49-F238E27FC236}">
                <a16:creationId xmlns:a16="http://schemas.microsoft.com/office/drawing/2014/main" id="{E9B6B164-7BC4-4D6D-85BA-BC94FE20CE85}"/>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pic>
        <p:nvPicPr>
          <p:cNvPr id="5" name="Image 4">
            <a:extLst>
              <a:ext uri="{FF2B5EF4-FFF2-40B4-BE49-F238E27FC236}">
                <a16:creationId xmlns:a16="http://schemas.microsoft.com/office/drawing/2014/main" id="{BD393588-632F-459A-B6D7-0DD6740E77CF}"/>
              </a:ext>
            </a:extLst>
          </p:cNvPr>
          <p:cNvPicPr>
            <a:picLocks noChangeAspect="1"/>
          </p:cNvPicPr>
          <p:nvPr/>
        </p:nvPicPr>
        <p:blipFill>
          <a:blip r:embed="rId5"/>
          <a:stretch>
            <a:fillRect/>
          </a:stretch>
        </p:blipFill>
        <p:spPr>
          <a:xfrm>
            <a:off x="6441990" y="1654657"/>
            <a:ext cx="5096586" cy="3086531"/>
          </a:xfrm>
          <a:prstGeom prst="rect">
            <a:avLst/>
          </a:prstGeom>
          <a:ln w="19050">
            <a:solidFill>
              <a:srgbClr val="E31937"/>
            </a:solidFill>
          </a:ln>
        </p:spPr>
      </p:pic>
      <p:pic>
        <p:nvPicPr>
          <p:cNvPr id="7" name="Image 6">
            <a:extLst>
              <a:ext uri="{FF2B5EF4-FFF2-40B4-BE49-F238E27FC236}">
                <a16:creationId xmlns:a16="http://schemas.microsoft.com/office/drawing/2014/main" id="{7FEF532F-1321-4EBD-9836-ABFCF9CC9E27}"/>
              </a:ext>
            </a:extLst>
          </p:cNvPr>
          <p:cNvPicPr>
            <a:picLocks noChangeAspect="1"/>
          </p:cNvPicPr>
          <p:nvPr/>
        </p:nvPicPr>
        <p:blipFill>
          <a:blip r:embed="rId6"/>
          <a:stretch>
            <a:fillRect/>
          </a:stretch>
        </p:blipFill>
        <p:spPr>
          <a:xfrm>
            <a:off x="396325" y="5414525"/>
            <a:ext cx="10631384" cy="1286054"/>
          </a:xfrm>
          <a:prstGeom prst="rect">
            <a:avLst/>
          </a:prstGeom>
          <a:ln w="19050">
            <a:solidFill>
              <a:srgbClr val="E31937"/>
            </a:solidFill>
          </a:ln>
        </p:spPr>
      </p:pic>
      <p:sp>
        <p:nvSpPr>
          <p:cNvPr id="15" name="Shape 26">
            <a:extLst>
              <a:ext uri="{FF2B5EF4-FFF2-40B4-BE49-F238E27FC236}">
                <a16:creationId xmlns:a16="http://schemas.microsoft.com/office/drawing/2014/main" id="{D0063027-D6FC-4F58-BEBF-4C98B00E78E0}"/>
              </a:ext>
              <a:ext uri="{C183D7F6-B498-43B3-948B-1728B52AA6E4}">
                <adec:decorative xmlns:adec="http://schemas.microsoft.com/office/drawing/2017/decorative" val="1"/>
              </a:ext>
            </a:extLst>
          </p:cNvPr>
          <p:cNvSpPr/>
          <p:nvPr>
            <p:custDataLst>
              <p:tags r:id="rId1"/>
            </p:custDataLst>
          </p:nvPr>
        </p:nvSpPr>
        <p:spPr>
          <a:xfrm flipV="1">
            <a:off x="821081" y="3264195"/>
            <a:ext cx="5697909" cy="39671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8686" y="0"/>
                </a:lnTo>
                <a:lnTo>
                  <a:pt x="0" y="0"/>
                </a:lnTo>
              </a:path>
            </a:pathLst>
          </a:custGeom>
          <a:noFill/>
          <a:ln w="14604" cap="flat">
            <a:solidFill>
              <a:srgbClr val="E31937"/>
            </a:solidFill>
            <a:prstDash val="solid"/>
            <a:miter lim="400000"/>
            <a:tailEnd type="oval"/>
          </a:ln>
          <a:effectLst/>
        </p:spPr>
        <p:txBody>
          <a:bodyPr wrap="square" lIns="50787" tIns="50787" rIns="50787" bIns="50787"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3599" b="0" i="0" u="none" strike="noStrike" kern="1200" cap="none" spc="0" normalizeH="0" baseline="0" noProof="0" dirty="0">
              <a:ln>
                <a:noFill/>
              </a:ln>
              <a:solidFill>
                <a:srgbClr val="000000"/>
              </a:solidFill>
              <a:effectLst/>
              <a:uLnTx/>
              <a:uFillTx/>
              <a:latin typeface="Arial"/>
              <a:ea typeface="+mn-ea"/>
              <a:cs typeface="+mn-cs"/>
            </a:endParaRPr>
          </a:p>
        </p:txBody>
      </p:sp>
      <p:sp>
        <p:nvSpPr>
          <p:cNvPr id="17" name="Shape 26">
            <a:extLst>
              <a:ext uri="{FF2B5EF4-FFF2-40B4-BE49-F238E27FC236}">
                <a16:creationId xmlns:a16="http://schemas.microsoft.com/office/drawing/2014/main" id="{0D761FD8-FD08-44F9-8C91-ABBFC018A7B3}"/>
              </a:ext>
              <a:ext uri="{C183D7F6-B498-43B3-948B-1728B52AA6E4}">
                <adec:decorative xmlns:adec="http://schemas.microsoft.com/office/drawing/2017/decorative" val="1"/>
              </a:ext>
            </a:extLst>
          </p:cNvPr>
          <p:cNvSpPr/>
          <p:nvPr>
            <p:custDataLst>
              <p:tags r:id="rId2"/>
            </p:custDataLst>
          </p:nvPr>
        </p:nvSpPr>
        <p:spPr>
          <a:xfrm>
            <a:off x="821080" y="4741187"/>
            <a:ext cx="3687125" cy="67333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8686" y="0"/>
                </a:lnTo>
                <a:lnTo>
                  <a:pt x="0" y="0"/>
                </a:lnTo>
              </a:path>
            </a:pathLst>
          </a:custGeom>
          <a:noFill/>
          <a:ln w="14604" cap="flat">
            <a:solidFill>
              <a:srgbClr val="E31937"/>
            </a:solidFill>
            <a:prstDash val="solid"/>
            <a:miter lim="400000"/>
            <a:tailEnd type="oval"/>
          </a:ln>
          <a:effectLst/>
        </p:spPr>
        <p:txBody>
          <a:bodyPr wrap="square" lIns="50787" tIns="50787" rIns="50787" bIns="50787"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3599" b="0" i="0" u="none" strike="noStrike" kern="120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579238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36F3626A-B8A0-9088-5CD5-7AB19F9DC7F0}"/>
              </a:ext>
              <a:ext uri="{C183D7F6-B498-43B3-948B-1728B52AA6E4}">
                <adec:decorative xmlns:adec="http://schemas.microsoft.com/office/drawing/2017/decorative" val="1"/>
              </a:ext>
            </a:extLst>
          </p:cNvPr>
          <p:cNvGrpSpPr/>
          <p:nvPr/>
        </p:nvGrpSpPr>
        <p:grpSpPr>
          <a:xfrm>
            <a:off x="3810000" y="1778456"/>
            <a:ext cx="4572000" cy="3492443"/>
            <a:chOff x="3810000" y="1679194"/>
            <a:chExt cx="4572000" cy="3492443"/>
          </a:xfrm>
        </p:grpSpPr>
        <p:sp>
          <p:nvSpPr>
            <p:cNvPr id="6" name="Shape 4667">
              <a:extLst>
                <a:ext uri="{FF2B5EF4-FFF2-40B4-BE49-F238E27FC236}">
                  <a16:creationId xmlns:a16="http://schemas.microsoft.com/office/drawing/2014/main" id="{2DE9D346-C152-E6DE-FAAE-1A9ED5887B85}"/>
                </a:ext>
              </a:extLst>
            </p:cNvPr>
            <p:cNvSpPr/>
            <p:nvPr/>
          </p:nvSpPr>
          <p:spPr>
            <a:xfrm>
              <a:off x="4839662" y="2102520"/>
              <a:ext cx="556727" cy="478359"/>
            </a:xfrm>
            <a:custGeom>
              <a:avLst/>
              <a:gdLst/>
              <a:ahLst/>
              <a:cxnLst/>
              <a:rect l="0" t="0" r="0" b="0"/>
              <a:pathLst>
                <a:path w="142" h="122" extrusionOk="0">
                  <a:moveTo>
                    <a:pt x="142" y="20"/>
                  </a:moveTo>
                  <a:cubicBezTo>
                    <a:pt x="127" y="7"/>
                    <a:pt x="108" y="0"/>
                    <a:pt x="86" y="0"/>
                  </a:cubicBezTo>
                  <a:cubicBezTo>
                    <a:pt x="39" y="0"/>
                    <a:pt x="0" y="38"/>
                    <a:pt x="0" y="86"/>
                  </a:cubicBezTo>
                  <a:cubicBezTo>
                    <a:pt x="0" y="99"/>
                    <a:pt x="3" y="111"/>
                    <a:pt x="8" y="122"/>
                  </a:cubicBezTo>
                  <a:cubicBezTo>
                    <a:pt x="45" y="80"/>
                    <a:pt x="91" y="45"/>
                    <a:pt x="142" y="20"/>
                  </a:cubicBezTo>
                  <a:close/>
                  <a:moveTo>
                    <a:pt x="142" y="20"/>
                  </a:moveTo>
                  <a:cubicBezTo>
                    <a:pt x="142" y="20"/>
                    <a:pt x="142" y="20"/>
                    <a:pt x="142" y="20"/>
                  </a:cubicBezTo>
                </a:path>
              </a:pathLst>
            </a:custGeom>
            <a:solidFill>
              <a:schemeClr val="bg1">
                <a:lumMod val="95000"/>
              </a:schemeClr>
            </a:solidFill>
            <a:ln w="25400">
              <a:solidFill>
                <a:schemeClr val="accent1"/>
              </a:solidFill>
              <a:miter lim="400000"/>
            </a:ln>
          </p:spPr>
          <p:txBody>
            <a:bodyPr lIns="38100" tIns="38100" rIns="38100" bIns="38100" anchor="ctr"/>
            <a:lstStyle/>
            <a:p>
              <a:endParaRPr lang="en-US" sz="3000" dirty="0">
                <a:solidFill>
                  <a:srgbClr val="FFFFFF"/>
                </a:solidFill>
                <a:latin typeface="Arial" panose="020B0604020202020204" pitchFamily="34" charset="0"/>
                <a:sym typeface="Arial"/>
              </a:endParaRPr>
            </a:p>
          </p:txBody>
        </p:sp>
        <p:sp>
          <p:nvSpPr>
            <p:cNvPr id="7" name="Shape 4668">
              <a:extLst>
                <a:ext uri="{FF2B5EF4-FFF2-40B4-BE49-F238E27FC236}">
                  <a16:creationId xmlns:a16="http://schemas.microsoft.com/office/drawing/2014/main" id="{540451D7-E944-C1B7-D204-19DDBD36A3F6}"/>
                </a:ext>
              </a:extLst>
            </p:cNvPr>
            <p:cNvSpPr/>
            <p:nvPr/>
          </p:nvSpPr>
          <p:spPr>
            <a:xfrm>
              <a:off x="4585642" y="1679194"/>
              <a:ext cx="3020719" cy="3492443"/>
            </a:xfrm>
            <a:custGeom>
              <a:avLst/>
              <a:gdLst/>
              <a:ahLst/>
              <a:cxnLst/>
              <a:rect l="0" t="0" r="0" b="0"/>
              <a:pathLst>
                <a:path w="770" h="890" extrusionOk="0">
                  <a:moveTo>
                    <a:pt x="385" y="890"/>
                  </a:moveTo>
                  <a:cubicBezTo>
                    <a:pt x="598" y="890"/>
                    <a:pt x="770" y="717"/>
                    <a:pt x="770" y="505"/>
                  </a:cubicBezTo>
                  <a:cubicBezTo>
                    <a:pt x="770" y="314"/>
                    <a:pt x="632" y="156"/>
                    <a:pt x="450" y="125"/>
                  </a:cubicBezTo>
                  <a:cubicBezTo>
                    <a:pt x="450" y="53"/>
                    <a:pt x="450" y="53"/>
                    <a:pt x="450" y="53"/>
                  </a:cubicBezTo>
                  <a:cubicBezTo>
                    <a:pt x="484" y="53"/>
                    <a:pt x="484" y="53"/>
                    <a:pt x="484" y="53"/>
                  </a:cubicBezTo>
                  <a:cubicBezTo>
                    <a:pt x="495" y="53"/>
                    <a:pt x="504" y="41"/>
                    <a:pt x="504" y="26"/>
                  </a:cubicBezTo>
                  <a:cubicBezTo>
                    <a:pt x="504" y="12"/>
                    <a:pt x="495" y="0"/>
                    <a:pt x="484" y="0"/>
                  </a:cubicBezTo>
                  <a:cubicBezTo>
                    <a:pt x="286" y="0"/>
                    <a:pt x="286" y="0"/>
                    <a:pt x="286" y="0"/>
                  </a:cubicBezTo>
                  <a:cubicBezTo>
                    <a:pt x="275" y="0"/>
                    <a:pt x="266" y="12"/>
                    <a:pt x="266" y="26"/>
                  </a:cubicBezTo>
                  <a:cubicBezTo>
                    <a:pt x="266" y="41"/>
                    <a:pt x="275" y="53"/>
                    <a:pt x="286" y="53"/>
                  </a:cubicBezTo>
                  <a:cubicBezTo>
                    <a:pt x="320" y="53"/>
                    <a:pt x="320" y="53"/>
                    <a:pt x="320" y="53"/>
                  </a:cubicBezTo>
                  <a:cubicBezTo>
                    <a:pt x="320" y="125"/>
                    <a:pt x="320" y="125"/>
                    <a:pt x="320" y="125"/>
                  </a:cubicBezTo>
                  <a:cubicBezTo>
                    <a:pt x="287" y="131"/>
                    <a:pt x="256" y="140"/>
                    <a:pt x="227" y="153"/>
                  </a:cubicBezTo>
                  <a:cubicBezTo>
                    <a:pt x="175" y="177"/>
                    <a:pt x="128" y="212"/>
                    <a:pt x="91" y="256"/>
                  </a:cubicBezTo>
                  <a:cubicBezTo>
                    <a:pt x="34" y="323"/>
                    <a:pt x="0" y="410"/>
                    <a:pt x="0" y="505"/>
                  </a:cubicBezTo>
                  <a:cubicBezTo>
                    <a:pt x="0" y="717"/>
                    <a:pt x="172" y="890"/>
                    <a:pt x="385" y="890"/>
                  </a:cubicBezTo>
                  <a:close/>
                  <a:moveTo>
                    <a:pt x="158" y="280"/>
                  </a:moveTo>
                  <a:cubicBezTo>
                    <a:pt x="180" y="258"/>
                    <a:pt x="205" y="239"/>
                    <a:pt x="232" y="224"/>
                  </a:cubicBezTo>
                  <a:cubicBezTo>
                    <a:pt x="277" y="199"/>
                    <a:pt x="330" y="185"/>
                    <a:pt x="385" y="185"/>
                  </a:cubicBezTo>
                  <a:cubicBezTo>
                    <a:pt x="562" y="185"/>
                    <a:pt x="705" y="328"/>
                    <a:pt x="705" y="505"/>
                  </a:cubicBezTo>
                  <a:cubicBezTo>
                    <a:pt x="705" y="681"/>
                    <a:pt x="562" y="825"/>
                    <a:pt x="385" y="825"/>
                  </a:cubicBezTo>
                  <a:cubicBezTo>
                    <a:pt x="209" y="825"/>
                    <a:pt x="65" y="681"/>
                    <a:pt x="65" y="505"/>
                  </a:cubicBezTo>
                  <a:cubicBezTo>
                    <a:pt x="65" y="417"/>
                    <a:pt x="101" y="337"/>
                    <a:pt x="158" y="280"/>
                  </a:cubicBezTo>
                  <a:close/>
                  <a:moveTo>
                    <a:pt x="158" y="280"/>
                  </a:moveTo>
                  <a:cubicBezTo>
                    <a:pt x="158" y="280"/>
                    <a:pt x="158" y="280"/>
                    <a:pt x="158" y="280"/>
                  </a:cubicBezTo>
                </a:path>
              </a:pathLst>
            </a:custGeom>
            <a:solidFill>
              <a:schemeClr val="bg1">
                <a:lumMod val="95000"/>
              </a:schemeClr>
            </a:solidFill>
            <a:ln w="25400">
              <a:gradFill flip="none" rotWithShape="1">
                <a:gsLst>
                  <a:gs pos="0">
                    <a:srgbClr val="E31937"/>
                  </a:gs>
                  <a:gs pos="60000">
                    <a:srgbClr val="A82465"/>
                  </a:gs>
                  <a:gs pos="99000">
                    <a:srgbClr val="5236AB"/>
                  </a:gs>
                </a:gsLst>
                <a:lin ang="16200000" scaled="1"/>
                <a:tileRect/>
              </a:gradFill>
              <a:miter lim="400000"/>
            </a:ln>
          </p:spPr>
          <p:txBody>
            <a:bodyPr lIns="38100" tIns="38100" rIns="38100" bIns="38100" anchor="ctr"/>
            <a:lstStyle/>
            <a:p>
              <a:endParaRPr lang="en-US" sz="3000" dirty="0">
                <a:solidFill>
                  <a:srgbClr val="FFFFFF"/>
                </a:solidFill>
                <a:latin typeface="Arial" panose="020B0604020202020204" pitchFamily="34" charset="0"/>
                <a:sym typeface="Arial"/>
              </a:endParaRPr>
            </a:p>
          </p:txBody>
        </p:sp>
        <p:grpSp>
          <p:nvGrpSpPr>
            <p:cNvPr id="8" name="Group 7">
              <a:extLst>
                <a:ext uri="{FF2B5EF4-FFF2-40B4-BE49-F238E27FC236}">
                  <a16:creationId xmlns:a16="http://schemas.microsoft.com/office/drawing/2014/main" id="{FAEA2E8B-2DE4-5BB8-EE8B-29E008FCAC60}"/>
                </a:ext>
              </a:extLst>
            </p:cNvPr>
            <p:cNvGrpSpPr/>
            <p:nvPr/>
          </p:nvGrpSpPr>
          <p:grpSpPr>
            <a:xfrm>
              <a:off x="3810000" y="2665524"/>
              <a:ext cx="1091770" cy="284873"/>
              <a:chOff x="3810000" y="2665524"/>
              <a:chExt cx="1091770" cy="284873"/>
            </a:xfrm>
          </p:grpSpPr>
          <p:cxnSp>
            <p:nvCxnSpPr>
              <p:cNvPr id="19" name="Shape 4676">
                <a:extLst>
                  <a:ext uri="{FF2B5EF4-FFF2-40B4-BE49-F238E27FC236}">
                    <a16:creationId xmlns:a16="http://schemas.microsoft.com/office/drawing/2014/main" id="{48401DE8-18B9-E9CD-41E7-5B3D217045D0}"/>
                  </a:ext>
                </a:extLst>
              </p:cNvPr>
              <p:cNvCxnSpPr>
                <a:cxnSpLocks/>
              </p:cNvCxnSpPr>
              <p:nvPr/>
            </p:nvCxnSpPr>
            <p:spPr>
              <a:xfrm flipH="1" flipV="1">
                <a:off x="4636999" y="2665524"/>
                <a:ext cx="264771" cy="284873"/>
              </a:xfrm>
              <a:prstGeom prst="straightConnector1">
                <a:avLst/>
              </a:prstGeom>
              <a:noFill/>
              <a:ln w="14604" cap="rnd" cmpd="sng">
                <a:solidFill>
                  <a:srgbClr val="555555"/>
                </a:solidFill>
                <a:prstDash val="solid"/>
                <a:round/>
                <a:headEnd type="none" w="med" len="med"/>
                <a:tailEnd type="none" w="med" len="med"/>
              </a:ln>
            </p:spPr>
          </p:cxnSp>
          <p:cxnSp>
            <p:nvCxnSpPr>
              <p:cNvPr id="20" name="Shape 4677">
                <a:extLst>
                  <a:ext uri="{FF2B5EF4-FFF2-40B4-BE49-F238E27FC236}">
                    <a16:creationId xmlns:a16="http://schemas.microsoft.com/office/drawing/2014/main" id="{5BDDA816-2446-4710-BFBE-B17328CE1F27}"/>
                  </a:ext>
                </a:extLst>
              </p:cNvPr>
              <p:cNvCxnSpPr>
                <a:cxnSpLocks/>
              </p:cNvCxnSpPr>
              <p:nvPr/>
            </p:nvCxnSpPr>
            <p:spPr>
              <a:xfrm flipH="1">
                <a:off x="3810000" y="2665524"/>
                <a:ext cx="826999" cy="0"/>
              </a:xfrm>
              <a:prstGeom prst="straightConnector1">
                <a:avLst/>
              </a:prstGeom>
              <a:noFill/>
              <a:ln w="14604" cap="rnd" cmpd="sng">
                <a:solidFill>
                  <a:srgbClr val="555555"/>
                </a:solidFill>
                <a:prstDash val="solid"/>
                <a:round/>
                <a:headEnd type="none" w="med" len="med"/>
                <a:tailEnd type="oval" w="med" len="med"/>
              </a:ln>
            </p:spPr>
          </p:cxnSp>
        </p:grpSp>
        <p:grpSp>
          <p:nvGrpSpPr>
            <p:cNvPr id="9" name="Group 8">
              <a:extLst>
                <a:ext uri="{FF2B5EF4-FFF2-40B4-BE49-F238E27FC236}">
                  <a16:creationId xmlns:a16="http://schemas.microsoft.com/office/drawing/2014/main" id="{A941E9B1-98AC-8043-24D5-77075F73395E}"/>
                </a:ext>
              </a:extLst>
            </p:cNvPr>
            <p:cNvGrpSpPr/>
            <p:nvPr/>
          </p:nvGrpSpPr>
          <p:grpSpPr>
            <a:xfrm>
              <a:off x="7318057" y="2657475"/>
              <a:ext cx="1063943" cy="298391"/>
              <a:chOff x="7318057" y="2657475"/>
              <a:chExt cx="1063943" cy="298391"/>
            </a:xfrm>
          </p:grpSpPr>
          <p:cxnSp>
            <p:nvCxnSpPr>
              <p:cNvPr id="17" name="Shape 4679">
                <a:extLst>
                  <a:ext uri="{FF2B5EF4-FFF2-40B4-BE49-F238E27FC236}">
                    <a16:creationId xmlns:a16="http://schemas.microsoft.com/office/drawing/2014/main" id="{14B3F959-8B7C-6705-29A8-0DE2BA3D773E}"/>
                  </a:ext>
                </a:extLst>
              </p:cNvPr>
              <p:cNvCxnSpPr>
                <a:cxnSpLocks/>
              </p:cNvCxnSpPr>
              <p:nvPr/>
            </p:nvCxnSpPr>
            <p:spPr>
              <a:xfrm flipV="1">
                <a:off x="7318057" y="2657475"/>
                <a:ext cx="276543" cy="298391"/>
              </a:xfrm>
              <a:prstGeom prst="straightConnector1">
                <a:avLst/>
              </a:prstGeom>
              <a:noFill/>
              <a:ln w="14604" cap="flat" cmpd="sng">
                <a:solidFill>
                  <a:srgbClr val="555555"/>
                </a:solidFill>
                <a:prstDash val="solid"/>
                <a:round/>
                <a:headEnd type="none" w="med" len="med"/>
                <a:tailEnd type="none" w="med" len="med"/>
              </a:ln>
            </p:spPr>
          </p:cxnSp>
          <p:cxnSp>
            <p:nvCxnSpPr>
              <p:cNvPr id="18" name="Shape 4680">
                <a:extLst>
                  <a:ext uri="{FF2B5EF4-FFF2-40B4-BE49-F238E27FC236}">
                    <a16:creationId xmlns:a16="http://schemas.microsoft.com/office/drawing/2014/main" id="{2B1ADB98-A80B-DA76-A19C-DFA74107344E}"/>
                  </a:ext>
                </a:extLst>
              </p:cNvPr>
              <p:cNvCxnSpPr>
                <a:cxnSpLocks/>
              </p:cNvCxnSpPr>
              <p:nvPr/>
            </p:nvCxnSpPr>
            <p:spPr>
              <a:xfrm>
                <a:off x="7582829" y="2662358"/>
                <a:ext cx="799171" cy="0"/>
              </a:xfrm>
              <a:prstGeom prst="straightConnector1">
                <a:avLst/>
              </a:prstGeom>
              <a:noFill/>
              <a:ln w="14604" cap="flat" cmpd="sng">
                <a:solidFill>
                  <a:srgbClr val="555555"/>
                </a:solidFill>
                <a:prstDash val="solid"/>
                <a:round/>
                <a:headEnd type="none" w="med" len="med"/>
                <a:tailEnd type="oval" w="med" len="med"/>
              </a:ln>
            </p:spPr>
          </p:cxnSp>
        </p:grpSp>
        <p:grpSp>
          <p:nvGrpSpPr>
            <p:cNvPr id="11" name="Group 10">
              <a:extLst>
                <a:ext uri="{FF2B5EF4-FFF2-40B4-BE49-F238E27FC236}">
                  <a16:creationId xmlns:a16="http://schemas.microsoft.com/office/drawing/2014/main" id="{C420E601-6D72-A654-92C3-DD68CDA1B7C7}"/>
                </a:ext>
              </a:extLst>
            </p:cNvPr>
            <p:cNvGrpSpPr/>
            <p:nvPr/>
          </p:nvGrpSpPr>
          <p:grpSpPr>
            <a:xfrm>
              <a:off x="7292675" y="4428345"/>
              <a:ext cx="1089325" cy="283355"/>
              <a:chOff x="7292675" y="4428345"/>
              <a:chExt cx="1089325" cy="283355"/>
            </a:xfrm>
          </p:grpSpPr>
          <p:cxnSp>
            <p:nvCxnSpPr>
              <p:cNvPr id="13" name="Shape 4692">
                <a:extLst>
                  <a:ext uri="{FF2B5EF4-FFF2-40B4-BE49-F238E27FC236}">
                    <a16:creationId xmlns:a16="http://schemas.microsoft.com/office/drawing/2014/main" id="{E26B7945-9C34-4EC6-17FA-F7D7BEE3A77A}"/>
                  </a:ext>
                </a:extLst>
              </p:cNvPr>
              <p:cNvCxnSpPr>
                <a:cxnSpLocks/>
              </p:cNvCxnSpPr>
              <p:nvPr/>
            </p:nvCxnSpPr>
            <p:spPr>
              <a:xfrm>
                <a:off x="7557759" y="4710767"/>
                <a:ext cx="824241" cy="0"/>
              </a:xfrm>
              <a:prstGeom prst="straightConnector1">
                <a:avLst/>
              </a:prstGeom>
              <a:noFill/>
              <a:ln w="14604" cap="flat" cmpd="sng">
                <a:solidFill>
                  <a:srgbClr val="555555"/>
                </a:solidFill>
                <a:prstDash val="solid"/>
                <a:round/>
                <a:headEnd type="none" w="med" len="med"/>
                <a:tailEnd type="oval" w="med" len="med"/>
              </a:ln>
            </p:spPr>
          </p:cxnSp>
          <p:cxnSp>
            <p:nvCxnSpPr>
              <p:cNvPr id="14" name="Shape 4691">
                <a:extLst>
                  <a:ext uri="{FF2B5EF4-FFF2-40B4-BE49-F238E27FC236}">
                    <a16:creationId xmlns:a16="http://schemas.microsoft.com/office/drawing/2014/main" id="{B6E360E9-C2E6-4AEA-D06B-9EF85E89FAE2}"/>
                  </a:ext>
                </a:extLst>
              </p:cNvPr>
              <p:cNvCxnSpPr>
                <a:cxnSpLocks/>
              </p:cNvCxnSpPr>
              <p:nvPr/>
            </p:nvCxnSpPr>
            <p:spPr>
              <a:xfrm>
                <a:off x="7292675" y="4428345"/>
                <a:ext cx="270175" cy="283355"/>
              </a:xfrm>
              <a:prstGeom prst="straightConnector1">
                <a:avLst/>
              </a:prstGeom>
              <a:noFill/>
              <a:ln w="14604" cap="flat" cmpd="sng">
                <a:solidFill>
                  <a:srgbClr val="555555"/>
                </a:solidFill>
                <a:prstDash val="solid"/>
                <a:round/>
                <a:headEnd type="none" w="med" len="med"/>
                <a:tailEnd type="none" w="med" len="med"/>
              </a:ln>
            </p:spPr>
          </p:cxnSp>
        </p:grpSp>
        <p:sp>
          <p:nvSpPr>
            <p:cNvPr id="12" name="Freeform 11">
              <a:extLst>
                <a:ext uri="{FF2B5EF4-FFF2-40B4-BE49-F238E27FC236}">
                  <a16:creationId xmlns:a16="http://schemas.microsoft.com/office/drawing/2014/main" id="{ED754A97-45C0-B29A-FEF9-2E7E9837C7F7}"/>
                </a:ext>
              </a:extLst>
            </p:cNvPr>
            <p:cNvSpPr/>
            <p:nvPr/>
          </p:nvSpPr>
          <p:spPr>
            <a:xfrm>
              <a:off x="5836037" y="3396373"/>
              <a:ext cx="539591" cy="542121"/>
            </a:xfrm>
            <a:custGeom>
              <a:avLst/>
              <a:gdLst>
                <a:gd name="connsiteX0" fmla="*/ 54329 w 61636"/>
                <a:gd name="connsiteY0" fmla="*/ 31477 h 61925"/>
                <a:gd name="connsiteX1" fmla="*/ 32248 w 61636"/>
                <a:gd name="connsiteY1" fmla="*/ 50467 h 61925"/>
                <a:gd name="connsiteX2" fmla="*/ 8389 w 61636"/>
                <a:gd name="connsiteY2" fmla="*/ 2453 h 61925"/>
                <a:gd name="connsiteX3" fmla="*/ 2460 w 61636"/>
                <a:gd name="connsiteY3" fmla="*/ 460 h 61925"/>
                <a:gd name="connsiteX4" fmla="*/ 462 w 61636"/>
                <a:gd name="connsiteY4" fmla="*/ 6364 h 61925"/>
                <a:gd name="connsiteX5" fmla="*/ 26859 w 61636"/>
                <a:gd name="connsiteY5" fmla="*/ 59475 h 61925"/>
                <a:gd name="connsiteX6" fmla="*/ 29944 w 61636"/>
                <a:gd name="connsiteY6" fmla="*/ 61838 h 61925"/>
                <a:gd name="connsiteX7" fmla="*/ 30819 w 61636"/>
                <a:gd name="connsiteY7" fmla="*/ 61926 h 61925"/>
                <a:gd name="connsiteX8" fmla="*/ 33707 w 61636"/>
                <a:gd name="connsiteY8" fmla="*/ 60857 h 61925"/>
                <a:gd name="connsiteX9" fmla="*/ 60104 w 61636"/>
                <a:gd name="connsiteY9" fmla="*/ 38151 h 61925"/>
                <a:gd name="connsiteX10" fmla="*/ 60563 w 61636"/>
                <a:gd name="connsiteY10" fmla="*/ 31935 h 61925"/>
                <a:gd name="connsiteX11" fmla="*/ 54329 w 61636"/>
                <a:gd name="connsiteY11" fmla="*/ 31477 h 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636" h="61925">
                  <a:moveTo>
                    <a:pt x="54329" y="31477"/>
                  </a:moveTo>
                  <a:lnTo>
                    <a:pt x="32248" y="50467"/>
                  </a:lnTo>
                  <a:lnTo>
                    <a:pt x="8389" y="2453"/>
                  </a:lnTo>
                  <a:cubicBezTo>
                    <a:pt x="7302" y="271"/>
                    <a:pt x="4655" y="-623"/>
                    <a:pt x="2460" y="460"/>
                  </a:cubicBezTo>
                  <a:cubicBezTo>
                    <a:pt x="272" y="1536"/>
                    <a:pt x="-625" y="4183"/>
                    <a:pt x="462" y="6364"/>
                  </a:cubicBezTo>
                  <a:lnTo>
                    <a:pt x="26859" y="59475"/>
                  </a:lnTo>
                  <a:cubicBezTo>
                    <a:pt x="27464" y="60697"/>
                    <a:pt x="28602" y="61569"/>
                    <a:pt x="29944" y="61838"/>
                  </a:cubicBezTo>
                  <a:cubicBezTo>
                    <a:pt x="30228" y="61896"/>
                    <a:pt x="30527" y="61926"/>
                    <a:pt x="30819" y="61926"/>
                  </a:cubicBezTo>
                  <a:cubicBezTo>
                    <a:pt x="31876" y="61926"/>
                    <a:pt x="32905" y="61547"/>
                    <a:pt x="33707" y="60857"/>
                  </a:cubicBezTo>
                  <a:lnTo>
                    <a:pt x="60104" y="38151"/>
                  </a:lnTo>
                  <a:cubicBezTo>
                    <a:pt x="61949" y="36559"/>
                    <a:pt x="62160" y="33774"/>
                    <a:pt x="60563" y="31935"/>
                  </a:cubicBezTo>
                  <a:cubicBezTo>
                    <a:pt x="58966" y="30088"/>
                    <a:pt x="56174" y="29884"/>
                    <a:pt x="54329" y="31477"/>
                  </a:cubicBezTo>
                  <a:close/>
                </a:path>
              </a:pathLst>
            </a:custGeom>
            <a:solidFill>
              <a:srgbClr val="555555"/>
            </a:solidFill>
            <a:ln w="7291" cap="flat">
              <a:noFill/>
              <a:prstDash val="solid"/>
              <a:miter/>
            </a:ln>
          </p:spPr>
          <p:txBody>
            <a:bodyPr rtlCol="0" anchor="ctr"/>
            <a:lstStyle/>
            <a:p>
              <a:endParaRPr lang="en-US" dirty="0"/>
            </a:p>
          </p:txBody>
        </p:sp>
      </p:grpSp>
      <p:sp>
        <p:nvSpPr>
          <p:cNvPr id="30" name="Title 29">
            <a:extLst>
              <a:ext uri="{FF2B5EF4-FFF2-40B4-BE49-F238E27FC236}">
                <a16:creationId xmlns:a16="http://schemas.microsoft.com/office/drawing/2014/main" id="{2305256C-DE04-3EB9-DA85-F5FECC254811}"/>
              </a:ext>
            </a:extLst>
          </p:cNvPr>
          <p:cNvSpPr>
            <a:spLocks noGrp="1"/>
          </p:cNvSpPr>
          <p:nvPr>
            <p:ph type="title"/>
          </p:nvPr>
        </p:nvSpPr>
        <p:spPr/>
        <p:txBody>
          <a:bodyPr/>
          <a:lstStyle/>
          <a:p>
            <a:r>
              <a:rPr lang="fr-FR" dirty="0"/>
              <a:t>Signaux</a:t>
            </a:r>
          </a:p>
        </p:txBody>
      </p:sp>
      <p:sp>
        <p:nvSpPr>
          <p:cNvPr id="27" name="Shape 4695">
            <a:extLst>
              <a:ext uri="{FF2B5EF4-FFF2-40B4-BE49-F238E27FC236}">
                <a16:creationId xmlns:a16="http://schemas.microsoft.com/office/drawing/2014/main" id="{87E9F4F8-1C2F-BBB4-DF08-98121AE8E14F}"/>
              </a:ext>
            </a:extLst>
          </p:cNvPr>
          <p:cNvSpPr txBox="1"/>
          <p:nvPr/>
        </p:nvSpPr>
        <p:spPr>
          <a:xfrm>
            <a:off x="3801746" y="2202039"/>
            <a:ext cx="835254" cy="410145"/>
          </a:xfrm>
          <a:prstGeom prst="rect">
            <a:avLst/>
          </a:prstGeom>
          <a:noFill/>
          <a:ln>
            <a:noFill/>
          </a:ln>
        </p:spPr>
        <p:txBody>
          <a:bodyPr lIns="0" tIns="0" rIns="0" bIns="0" anchor="b" anchorCtr="0">
            <a:normAutofit/>
          </a:bodyPr>
          <a:lstStyle/>
          <a:p>
            <a:pPr marL="0" marR="0" lvl="0" indent="0" algn="ctr" defTabSz="914400" rtl="0" eaLnBrk="1" fontAlgn="auto" latinLnBrk="0" hangingPunct="1">
              <a:lnSpc>
                <a:spcPct val="100000"/>
              </a:lnSpc>
              <a:spcBef>
                <a:spcPts val="0"/>
              </a:spcBef>
              <a:spcAft>
                <a:spcPts val="0"/>
              </a:spcAft>
              <a:buClr>
                <a:srgbClr val="FF6A00"/>
              </a:buClr>
              <a:buSzPct val="25000"/>
              <a:buFontTx/>
              <a:buNone/>
              <a:tabLst/>
              <a:defRPr/>
            </a:pPr>
            <a:r>
              <a:rPr kumimoji="0" lang="en-US" sz="2400"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01</a:t>
            </a:r>
          </a:p>
        </p:txBody>
      </p:sp>
      <p:sp>
        <p:nvSpPr>
          <p:cNvPr id="28" name="Shape 4674">
            <a:extLst>
              <a:ext uri="{FF2B5EF4-FFF2-40B4-BE49-F238E27FC236}">
                <a16:creationId xmlns:a16="http://schemas.microsoft.com/office/drawing/2014/main" id="{76A2A422-83CA-D1DE-FF46-D8C33875A602}"/>
              </a:ext>
            </a:extLst>
          </p:cNvPr>
          <p:cNvSpPr/>
          <p:nvPr/>
        </p:nvSpPr>
        <p:spPr>
          <a:xfrm>
            <a:off x="766763" y="2260709"/>
            <a:ext cx="2901349" cy="1263977"/>
          </a:xfrm>
          <a:prstGeom prst="rect">
            <a:avLst/>
          </a:prstGeom>
          <a:noFill/>
          <a:ln>
            <a:noFill/>
          </a:ln>
        </p:spPr>
        <p:txBody>
          <a:bodyPr lIns="0" tIns="0" rIns="0" bIns="0" anchor="t" anchorCtr="0">
            <a:noAutofit/>
          </a:bodyPr>
          <a:lstStyle/>
          <a:p>
            <a:pPr marL="0" marR="0" lvl="0" indent="0" algn="r" defTabSz="914400" rtl="0" eaLnBrk="1" fontAlgn="auto" latinLnBrk="0" hangingPunct="1">
              <a:lnSpc>
                <a:spcPct val="100000"/>
              </a:lnSpc>
              <a:spcBef>
                <a:spcPts val="0"/>
              </a:spcBef>
              <a:spcAft>
                <a:spcPts val="600"/>
              </a:spcAft>
              <a:buClrTx/>
              <a:buSzPct val="25000"/>
              <a:buFontTx/>
              <a:buNone/>
              <a:tabLst/>
              <a:defRPr/>
            </a:pPr>
            <a:r>
              <a:rPr kumimoji="0" lang="en-US" b="1" i="0" u="none" strike="noStrike" kern="1200" cap="none" spc="0" normalizeH="0" baseline="0" noProof="0" dirty="0">
                <a:ln>
                  <a:noFill/>
                </a:ln>
                <a:effectLst/>
                <a:uLnTx/>
                <a:uFillTx/>
                <a:ea typeface="Arial" panose="020B0604020202020204" pitchFamily="34" charset="-128"/>
                <a:cs typeface="Arial" panose="020B0604020202020204" pitchFamily="34" charset="-128"/>
                <a:sym typeface="Arial"/>
              </a:rPr>
              <a:t>Concepts des signaux</a:t>
            </a:r>
          </a:p>
        </p:txBody>
      </p:sp>
      <p:sp>
        <p:nvSpPr>
          <p:cNvPr id="21" name="Shape 4694">
            <a:extLst>
              <a:ext uri="{FF2B5EF4-FFF2-40B4-BE49-F238E27FC236}">
                <a16:creationId xmlns:a16="http://schemas.microsoft.com/office/drawing/2014/main" id="{C9A1F8B2-E098-345E-9C49-08B0E31D711B}"/>
              </a:ext>
            </a:extLst>
          </p:cNvPr>
          <p:cNvSpPr txBox="1"/>
          <p:nvPr/>
        </p:nvSpPr>
        <p:spPr>
          <a:xfrm>
            <a:off x="7589520" y="2200880"/>
            <a:ext cx="799171" cy="410145"/>
          </a:xfrm>
          <a:prstGeom prst="rect">
            <a:avLst/>
          </a:prstGeom>
          <a:noFill/>
          <a:ln>
            <a:noFill/>
          </a:ln>
        </p:spPr>
        <p:txBody>
          <a:bodyPr lIns="0" tIns="0" rIns="0" bIns="0" anchor="b" anchorCtr="0">
            <a:normAutofit/>
          </a:bodyPr>
          <a:lstStyle/>
          <a:p>
            <a:pPr marL="0" marR="0" lvl="0" indent="0" algn="ctr" defTabSz="914400" rtl="0" eaLnBrk="1" fontAlgn="auto" latinLnBrk="0" hangingPunct="1">
              <a:lnSpc>
                <a:spcPct val="100000"/>
              </a:lnSpc>
              <a:spcBef>
                <a:spcPts val="0"/>
              </a:spcBef>
              <a:spcAft>
                <a:spcPts val="0"/>
              </a:spcAft>
              <a:buClr>
                <a:srgbClr val="991F3D"/>
              </a:buClr>
              <a:buSzPct val="25000"/>
              <a:buFontTx/>
              <a:buNone/>
              <a:tabLst/>
              <a:defRPr/>
            </a:pPr>
            <a:r>
              <a:rPr kumimoji="0" lang="en-US" sz="2400"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02</a:t>
            </a:r>
          </a:p>
        </p:txBody>
      </p:sp>
      <p:sp>
        <p:nvSpPr>
          <p:cNvPr id="22" name="Shape 4674">
            <a:extLst>
              <a:ext uri="{FF2B5EF4-FFF2-40B4-BE49-F238E27FC236}">
                <a16:creationId xmlns:a16="http://schemas.microsoft.com/office/drawing/2014/main" id="{2F511FD0-95AA-6D28-CCF2-AB95719C6F87}"/>
              </a:ext>
            </a:extLst>
          </p:cNvPr>
          <p:cNvSpPr/>
          <p:nvPr/>
        </p:nvSpPr>
        <p:spPr>
          <a:xfrm>
            <a:off x="8523889" y="2260709"/>
            <a:ext cx="2901349" cy="1263969"/>
          </a:xfrm>
          <a:prstGeom prst="rect">
            <a:avLst/>
          </a:prstGeom>
          <a:noFill/>
          <a:ln>
            <a:noFill/>
          </a:ln>
        </p:spPr>
        <p:txBody>
          <a:bodyPr lIns="0" tIns="0" rIns="0" bIns="0" anchor="t" anchorCtr="0">
            <a:noAutofit/>
          </a:bodyPr>
          <a:lstStyle/>
          <a:p>
            <a:pPr marL="0" marR="0" lvl="0" indent="0" defTabSz="914400" rtl="0" eaLnBrk="1" fontAlgn="auto" latinLnBrk="0" hangingPunct="1">
              <a:lnSpc>
                <a:spcPct val="100000"/>
              </a:lnSpc>
              <a:spcBef>
                <a:spcPts val="0"/>
              </a:spcBef>
              <a:spcAft>
                <a:spcPts val="600"/>
              </a:spcAft>
              <a:buClrTx/>
              <a:buSzPct val="25000"/>
              <a:buFontTx/>
              <a:buNone/>
              <a:tabLst/>
              <a:defRPr/>
            </a:pPr>
            <a:r>
              <a:rPr kumimoji="0" lang="en-US" b="1" i="0" u="none" strike="noStrike" kern="1200" cap="none" spc="0" normalizeH="0" baseline="0" noProof="0" dirty="0">
                <a:ln>
                  <a:noFill/>
                </a:ln>
                <a:effectLst/>
                <a:uLnTx/>
                <a:uFillTx/>
                <a:ea typeface="Arial" panose="020B0604020202020204" pitchFamily="34" charset="-128"/>
                <a:cs typeface="Arial" panose="020B0604020202020204" pitchFamily="34" charset="-128"/>
                <a:sym typeface="Arial"/>
              </a:rPr>
              <a:t>Nouvelles </a:t>
            </a:r>
            <a:r>
              <a:rPr kumimoji="0" lang="fr-FR" b="1" i="0" u="none" strike="noStrike" kern="1200" cap="none" spc="0" normalizeH="0" baseline="0" dirty="0">
                <a:ln>
                  <a:noFill/>
                </a:ln>
                <a:effectLst/>
                <a:uLnTx/>
                <a:uFillTx/>
                <a:ea typeface="Arial" panose="020B0604020202020204" pitchFamily="34" charset="-128"/>
                <a:cs typeface="Arial" panose="020B0604020202020204" pitchFamily="34" charset="-128"/>
                <a:sym typeface="Arial"/>
              </a:rPr>
              <a:t>syntaxe</a:t>
            </a:r>
            <a:r>
              <a:rPr kumimoji="0" lang="en-US" b="1" i="0" u="none" strike="noStrike" kern="1200" cap="none" spc="0" normalizeH="0" baseline="0" noProof="0" dirty="0">
                <a:ln>
                  <a:noFill/>
                </a:ln>
                <a:effectLst/>
                <a:uLnTx/>
                <a:uFillTx/>
                <a:ea typeface="Arial" panose="020B0604020202020204" pitchFamily="34" charset="-128"/>
                <a:cs typeface="Arial" panose="020B0604020202020204" pitchFamily="34" charset="-128"/>
                <a:sym typeface="Arial"/>
              </a:rPr>
              <a:t> </a:t>
            </a:r>
          </a:p>
        </p:txBody>
      </p:sp>
      <p:sp>
        <p:nvSpPr>
          <p:cNvPr id="23" name="Shape 4693">
            <a:extLst>
              <a:ext uri="{FF2B5EF4-FFF2-40B4-BE49-F238E27FC236}">
                <a16:creationId xmlns:a16="http://schemas.microsoft.com/office/drawing/2014/main" id="{61EF7F30-8F32-813C-3FA6-CD033DDCEE06}"/>
              </a:ext>
            </a:extLst>
          </p:cNvPr>
          <p:cNvSpPr txBox="1"/>
          <p:nvPr/>
        </p:nvSpPr>
        <p:spPr>
          <a:xfrm>
            <a:off x="7566660" y="4864261"/>
            <a:ext cx="822031" cy="410145"/>
          </a:xfrm>
          <a:prstGeom prst="rect">
            <a:avLst/>
          </a:prstGeom>
          <a:noFill/>
          <a:ln>
            <a:noFill/>
          </a:ln>
        </p:spPr>
        <p:txBody>
          <a:bodyPr lIns="0" tIns="0" rIns="0" bIns="0" anchor="b" anchorCtr="0">
            <a:normAutofit/>
          </a:bodyPr>
          <a:lstStyle/>
          <a:p>
            <a:pPr marL="0" marR="0" lvl="0" indent="0" algn="ctr" defTabSz="914400" rtl="0" eaLnBrk="1" fontAlgn="auto" latinLnBrk="0" hangingPunct="1">
              <a:lnSpc>
                <a:spcPct val="100000"/>
              </a:lnSpc>
              <a:spcBef>
                <a:spcPts val="0"/>
              </a:spcBef>
              <a:spcAft>
                <a:spcPts val="0"/>
              </a:spcAft>
              <a:buClr>
                <a:srgbClr val="E31937"/>
              </a:buClr>
              <a:buSzPct val="25000"/>
              <a:buFontTx/>
              <a:buNone/>
              <a:tabLst/>
              <a:defRPr/>
            </a:pPr>
            <a:r>
              <a:rPr kumimoji="0" lang="en-US" sz="2400"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03</a:t>
            </a:r>
          </a:p>
        </p:txBody>
      </p:sp>
      <p:sp>
        <p:nvSpPr>
          <p:cNvPr id="24" name="Shape 4674">
            <a:extLst>
              <a:ext uri="{FF2B5EF4-FFF2-40B4-BE49-F238E27FC236}">
                <a16:creationId xmlns:a16="http://schemas.microsoft.com/office/drawing/2014/main" id="{4ACE6502-DD6B-54DD-B9E8-9272145A2B91}"/>
              </a:ext>
            </a:extLst>
          </p:cNvPr>
          <p:cNvSpPr/>
          <p:nvPr/>
        </p:nvSpPr>
        <p:spPr>
          <a:xfrm>
            <a:off x="8523889" y="4647330"/>
            <a:ext cx="2901349" cy="1263941"/>
          </a:xfrm>
          <a:prstGeom prst="rect">
            <a:avLst/>
          </a:prstGeom>
          <a:noFill/>
          <a:ln>
            <a:noFill/>
          </a:ln>
        </p:spPr>
        <p:txBody>
          <a:bodyPr lIns="0" tIns="0" rIns="0" bIns="0" anchor="t" anchorCtr="0">
            <a:noAutofit/>
          </a:bodyPr>
          <a:lstStyle/>
          <a:p>
            <a:pPr marL="0" marR="0" lvl="0" indent="0" defTabSz="914400" rtl="0" eaLnBrk="1" fontAlgn="auto" latinLnBrk="0" hangingPunct="1">
              <a:lnSpc>
                <a:spcPct val="100000"/>
              </a:lnSpc>
              <a:spcBef>
                <a:spcPts val="0"/>
              </a:spcBef>
              <a:spcAft>
                <a:spcPts val="600"/>
              </a:spcAft>
              <a:buClrTx/>
              <a:buSzPct val="25000"/>
              <a:buFontTx/>
              <a:buNone/>
              <a:tabLst/>
              <a:defRPr/>
            </a:pPr>
            <a:r>
              <a:rPr kumimoji="0" lang="fr-FR" b="1" i="0" u="none" strike="noStrike" kern="1200" cap="none" spc="0" normalizeH="0" baseline="0" dirty="0">
                <a:ln>
                  <a:noFill/>
                </a:ln>
                <a:effectLst/>
                <a:uLnTx/>
                <a:uFillTx/>
                <a:ea typeface="Arial" panose="020B0604020202020204" pitchFamily="34" charset="-128"/>
                <a:cs typeface="Arial" panose="020B0604020202020204" pitchFamily="34" charset="-128"/>
                <a:sym typeface="Arial"/>
              </a:rPr>
              <a:t>Interopérabilité</a:t>
            </a:r>
            <a:r>
              <a:rPr kumimoji="0" lang="en-US" b="1" i="0" u="none" strike="noStrike" kern="1200" cap="none" spc="0" normalizeH="0" baseline="0" noProof="0" dirty="0">
                <a:ln>
                  <a:noFill/>
                </a:ln>
                <a:effectLst/>
                <a:uLnTx/>
                <a:uFillTx/>
                <a:ea typeface="Arial" panose="020B0604020202020204" pitchFamily="34" charset="-128"/>
                <a:cs typeface="Arial" panose="020B0604020202020204" pitchFamily="34" charset="-128"/>
                <a:sym typeface="Arial"/>
              </a:rPr>
              <a:t> RxJS</a:t>
            </a:r>
          </a:p>
        </p:txBody>
      </p:sp>
      <p:sp>
        <p:nvSpPr>
          <p:cNvPr id="29" name="TextBox 32">
            <a:extLst>
              <a:ext uri="{FF2B5EF4-FFF2-40B4-BE49-F238E27FC236}">
                <a16:creationId xmlns:a16="http://schemas.microsoft.com/office/drawing/2014/main" id="{D0B7EA43-2C08-47BE-A00A-6B015ED0EB7A}"/>
              </a:ext>
            </a:extLst>
          </p:cNvPr>
          <p:cNvSpPr txBox="1">
            <a:spLocks/>
          </p:cNvSpPr>
          <p:nvPr/>
        </p:nvSpPr>
        <p:spPr>
          <a:xfrm flipH="1">
            <a:off x="5283396" y="805606"/>
            <a:ext cx="1625208" cy="819345"/>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ctr" anchorCtr="0">
            <a:noAutofit/>
          </a:bodyPr>
          <a:lstStyle/>
          <a:p>
            <a:pPr algn="ctr"/>
            <a:r>
              <a:rPr lang="en-US" sz="3600" dirty="0">
                <a:solidFill>
                  <a:schemeClr val="accent6">
                    <a:lumMod val="25000"/>
                  </a:schemeClr>
                </a:solidFill>
              </a:rPr>
              <a:t>Démo</a:t>
            </a:r>
          </a:p>
        </p:txBody>
      </p:sp>
      <p:sp>
        <p:nvSpPr>
          <p:cNvPr id="37" name="TextBox 32">
            <a:extLst>
              <a:ext uri="{FF2B5EF4-FFF2-40B4-BE49-F238E27FC236}">
                <a16:creationId xmlns:a16="http://schemas.microsoft.com/office/drawing/2014/main" id="{C9F01B2E-3531-460D-B4DE-5B6424C4C9C6}"/>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38" name="Freeform 5" descr="Outline of the number 1, indicating step 1.">
            <a:extLst>
              <a:ext uri="{FF2B5EF4-FFF2-40B4-BE49-F238E27FC236}">
                <a16:creationId xmlns:a16="http://schemas.microsoft.com/office/drawing/2014/main" id="{DD94A18E-E7B7-4E4A-83CF-C7B3791650E0}"/>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10" descr="Outline of the number 6, indicating step 6.">
            <a:extLst>
              <a:ext uri="{FF2B5EF4-FFF2-40B4-BE49-F238E27FC236}">
                <a16:creationId xmlns:a16="http://schemas.microsoft.com/office/drawing/2014/main" id="{F16D3371-36EB-402C-B6E9-80110C35F2CB}"/>
              </a:ext>
            </a:extLst>
          </p:cNvPr>
          <p:cNvSpPr>
            <a:spLocks noEditPoints="1"/>
          </p:cNvSpPr>
          <p:nvPr/>
        </p:nvSpPr>
        <p:spPr bwMode="auto">
          <a:xfrm>
            <a:off x="10007351" y="153265"/>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12" descr="Outline of the number 8, indicating step 8.">
            <a:extLst>
              <a:ext uri="{FF2B5EF4-FFF2-40B4-BE49-F238E27FC236}">
                <a16:creationId xmlns:a16="http://schemas.microsoft.com/office/drawing/2014/main" id="{DBB56E2E-EB29-4495-87E9-1833821A00BA}"/>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5" descr="Outline of the number 1, indicating step 1.">
            <a:extLst>
              <a:ext uri="{FF2B5EF4-FFF2-40B4-BE49-F238E27FC236}">
                <a16:creationId xmlns:a16="http://schemas.microsoft.com/office/drawing/2014/main" id="{76AFBF59-E0A6-4995-9898-94F4249C0F40}"/>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Chevron 6">
            <a:extLst>
              <a:ext uri="{FF2B5EF4-FFF2-40B4-BE49-F238E27FC236}">
                <a16:creationId xmlns:a16="http://schemas.microsoft.com/office/drawing/2014/main" id="{FA4974A6-C2CF-4F94-819A-A170AFF43F0D}"/>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Tree>
    <p:extLst>
      <p:ext uri="{BB962C8B-B14F-4D97-AF65-F5344CB8AC3E}">
        <p14:creationId xmlns:p14="http://schemas.microsoft.com/office/powerpoint/2010/main" val="33751558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04756-75CD-A25E-17DF-E7851F7D1FC9}"/>
              </a:ext>
            </a:extLst>
          </p:cNvPr>
          <p:cNvSpPr>
            <a:spLocks noGrp="1"/>
          </p:cNvSpPr>
          <p:nvPr>
            <p:ph type="title"/>
          </p:nvPr>
        </p:nvSpPr>
        <p:spPr>
          <a:xfrm>
            <a:off x="767849" y="635964"/>
            <a:ext cx="6090151" cy="2226506"/>
          </a:xfrm>
        </p:spPr>
        <p:txBody>
          <a:bodyPr/>
          <a:lstStyle/>
          <a:p>
            <a:r>
              <a:rPr lang="fr-FR" dirty="0"/>
              <a:t>Control Flow </a:t>
            </a:r>
          </a:p>
        </p:txBody>
      </p:sp>
      <p:sp>
        <p:nvSpPr>
          <p:cNvPr id="4" name="Subtitle 3">
            <a:extLst>
              <a:ext uri="{FF2B5EF4-FFF2-40B4-BE49-F238E27FC236}">
                <a16:creationId xmlns:a16="http://schemas.microsoft.com/office/drawing/2014/main" id="{6BA6B2D8-23A5-26CB-8680-ED51FC9C4C8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432707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32">
            <a:extLst>
              <a:ext uri="{FF2B5EF4-FFF2-40B4-BE49-F238E27FC236}">
                <a16:creationId xmlns:a16="http://schemas.microsoft.com/office/drawing/2014/main" id="{1C5F05E1-FEAA-4B92-8B41-E28C58EF26CC}"/>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nvGraphicFramePr>
        <p:xfrm>
          <a:off x="651754" y="1352146"/>
          <a:ext cx="4682246" cy="4671736"/>
        </p:xfrm>
        <a:graphic>
          <a:graphicData uri="http://schemas.openxmlformats.org/drawingml/2006/table">
            <a:tbl>
              <a:tblPr firstRow="1" bandRow="1">
                <a:tableStyleId>{5C22544A-7EE6-4342-B048-85BDC9FD1C3A}</a:tableStyleId>
              </a:tblPr>
              <a:tblGrid>
                <a:gridCol w="4682246">
                  <a:extLst>
                    <a:ext uri="{9D8B030D-6E8A-4147-A177-3AD203B41FA5}">
                      <a16:colId xmlns:a16="http://schemas.microsoft.com/office/drawing/2014/main" val="1278623551"/>
                    </a:ext>
                  </a:extLst>
                </a:gridCol>
              </a:tblGrid>
              <a:tr h="299410">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372326">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a:xfrm>
            <a:off x="766763" y="682514"/>
            <a:ext cx="4572000" cy="532765"/>
          </a:xfrm>
        </p:spPr>
        <p:txBody>
          <a:bodyPr/>
          <a:lstStyle/>
          <a:p>
            <a:r>
              <a:rPr lang="fr-FR" dirty="0"/>
              <a:t>Control Flow</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766763" y="1790939"/>
            <a:ext cx="4567237" cy="4565651"/>
          </a:xfrm>
        </p:spPr>
        <p:txBody>
          <a:bodyPr/>
          <a:lstStyle/>
          <a:p>
            <a:pPr marL="342900" indent="-342900">
              <a:buFont typeface="Arial" panose="020B0604020202020204" pitchFamily="34" charset="0"/>
              <a:buChar char="•"/>
            </a:pPr>
            <a:r>
              <a:rPr lang="fr-FR" dirty="0"/>
              <a:t>Remplacement des directives ng-xx (if / switch / for)</a:t>
            </a:r>
            <a:br>
              <a:rPr lang="fr-FR" dirty="0"/>
            </a:br>
            <a:r>
              <a:rPr lang="fr-FR" dirty="0"/>
              <a:t>@if / @for / @switch </a:t>
            </a:r>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r>
              <a:rPr lang="fr-FR" dirty="0"/>
              <a:t>Expérience développeur :</a:t>
            </a:r>
          </a:p>
          <a:p>
            <a:pPr lvl="2"/>
            <a:r>
              <a:rPr lang="fr-FR" dirty="0"/>
              <a:t>Syntaxe ergonomique </a:t>
            </a:r>
          </a:p>
          <a:p>
            <a:pPr lvl="2"/>
            <a:r>
              <a:rPr lang="fr-FR" dirty="0"/>
              <a:t>Disponibilité automatique sans import </a:t>
            </a:r>
          </a:p>
          <a:p>
            <a:pPr lvl="2"/>
            <a:r>
              <a:rPr lang="fr-FR" dirty="0"/>
              <a:t>Gain performance </a:t>
            </a:r>
          </a:p>
          <a:p>
            <a:pPr marL="342900" indent="-342900">
              <a:buFont typeface="Arial" panose="020B0604020202020204" pitchFamily="34" charset="0"/>
              <a:buChar char="•"/>
            </a:pPr>
            <a:endParaRPr lang="fr-FR" dirty="0"/>
          </a:p>
          <a:p>
            <a:endParaRPr lang="fr-FR" dirty="0"/>
          </a:p>
          <a:p>
            <a:endParaRPr lang="fr-FR" dirty="0"/>
          </a:p>
        </p:txBody>
      </p:sp>
      <p:sp>
        <p:nvSpPr>
          <p:cNvPr id="17" name="Freeform 5" descr="Outline of the number 1, indicating step 1.">
            <a:extLst>
              <a:ext uri="{FF2B5EF4-FFF2-40B4-BE49-F238E27FC236}">
                <a16:creationId xmlns:a16="http://schemas.microsoft.com/office/drawing/2014/main" id="{D195E3ED-4486-4BA8-B85F-2508917DF8A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2" descr="Outline of the number 8, indicating step 8.">
            <a:extLst>
              <a:ext uri="{FF2B5EF4-FFF2-40B4-BE49-F238E27FC236}">
                <a16:creationId xmlns:a16="http://schemas.microsoft.com/office/drawing/2014/main" id="{3AE168EE-B7D0-42F0-9519-5484B77E06B0}"/>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5" descr="Outline of the number 1, indicating step 1.">
            <a:extLst>
              <a:ext uri="{FF2B5EF4-FFF2-40B4-BE49-F238E27FC236}">
                <a16:creationId xmlns:a16="http://schemas.microsoft.com/office/drawing/2014/main" id="{2BEF6248-BFFA-4600-A1C7-5103441DFD3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Chevron 6">
            <a:extLst>
              <a:ext uri="{FF2B5EF4-FFF2-40B4-BE49-F238E27FC236}">
                <a16:creationId xmlns:a16="http://schemas.microsoft.com/office/drawing/2014/main" id="{F5ED3B58-47F5-4D13-BA7B-006D84178E5E}"/>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11" descr="Outline of the number 7, indicating step 7.">
            <a:extLst>
              <a:ext uri="{FF2B5EF4-FFF2-40B4-BE49-F238E27FC236}">
                <a16:creationId xmlns:a16="http://schemas.microsoft.com/office/drawing/2014/main" id="{7A761E37-2A5A-4661-8E92-1429E8D6BA35}"/>
              </a:ext>
            </a:extLst>
          </p:cNvPr>
          <p:cNvSpPr>
            <a:spLocks noEditPoints="1"/>
          </p:cNvSpPr>
          <p:nvPr/>
        </p:nvSpPr>
        <p:spPr bwMode="auto">
          <a:xfrm>
            <a:off x="9992406" y="143140"/>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6" name="Image 25">
            <a:extLst>
              <a:ext uri="{FF2B5EF4-FFF2-40B4-BE49-F238E27FC236}">
                <a16:creationId xmlns:a16="http://schemas.microsoft.com/office/drawing/2014/main" id="{7071496F-5047-4F9A-BE8E-59A1232982C5}"/>
              </a:ext>
            </a:extLst>
          </p:cNvPr>
          <p:cNvPicPr>
            <a:picLocks noChangeAspect="1"/>
          </p:cNvPicPr>
          <p:nvPr/>
        </p:nvPicPr>
        <p:blipFill>
          <a:blip r:embed="rId3"/>
          <a:stretch>
            <a:fillRect/>
          </a:stretch>
        </p:blipFill>
        <p:spPr>
          <a:xfrm>
            <a:off x="5672433" y="1629557"/>
            <a:ext cx="6449325" cy="4534533"/>
          </a:xfrm>
          <a:prstGeom prst="rect">
            <a:avLst/>
          </a:prstGeom>
          <a:ln w="19050">
            <a:solidFill>
              <a:srgbClr val="E31937"/>
            </a:solidFill>
          </a:ln>
        </p:spPr>
      </p:pic>
    </p:spTree>
    <p:extLst>
      <p:ext uri="{BB962C8B-B14F-4D97-AF65-F5344CB8AC3E}">
        <p14:creationId xmlns:p14="http://schemas.microsoft.com/office/powerpoint/2010/main" val="17416629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32">
            <a:extLst>
              <a:ext uri="{FF2B5EF4-FFF2-40B4-BE49-F238E27FC236}">
                <a16:creationId xmlns:a16="http://schemas.microsoft.com/office/drawing/2014/main" id="{1C5F05E1-FEAA-4B92-8B41-E28C58EF26CC}"/>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p:txBody>
          <a:bodyPr/>
          <a:lstStyle/>
          <a:p>
            <a:r>
              <a:rPr lang="fr-FR" dirty="0"/>
              <a:t>Control Flow</a:t>
            </a:r>
          </a:p>
        </p:txBody>
      </p:sp>
      <p:sp>
        <p:nvSpPr>
          <p:cNvPr id="7" name="Espace réservé du contenu 6">
            <a:extLst>
              <a:ext uri="{FF2B5EF4-FFF2-40B4-BE49-F238E27FC236}">
                <a16:creationId xmlns:a16="http://schemas.microsoft.com/office/drawing/2014/main" id="{CD39F7B3-E8DA-494E-993C-F12305C5A7A6}"/>
              </a:ext>
            </a:extLst>
          </p:cNvPr>
          <p:cNvSpPr>
            <a:spLocks noGrp="1"/>
          </p:cNvSpPr>
          <p:nvPr>
            <p:ph sz="quarter" idx="18"/>
          </p:nvPr>
        </p:nvSpPr>
        <p:spPr/>
        <p:txBody>
          <a:bodyPr/>
          <a:lstStyle/>
          <a:p>
            <a:endParaRPr lang="fr-FR" dirty="0"/>
          </a:p>
        </p:txBody>
      </p:sp>
      <p:sp>
        <p:nvSpPr>
          <p:cNvPr id="17" name="Freeform 5" descr="Outline of the number 1, indicating step 1.">
            <a:extLst>
              <a:ext uri="{FF2B5EF4-FFF2-40B4-BE49-F238E27FC236}">
                <a16:creationId xmlns:a16="http://schemas.microsoft.com/office/drawing/2014/main" id="{D195E3ED-4486-4BA8-B85F-2508917DF8A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2" descr="Outline of the number 8, indicating step 8.">
            <a:extLst>
              <a:ext uri="{FF2B5EF4-FFF2-40B4-BE49-F238E27FC236}">
                <a16:creationId xmlns:a16="http://schemas.microsoft.com/office/drawing/2014/main" id="{3AE168EE-B7D0-42F0-9519-5484B77E06B0}"/>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5" descr="Outline of the number 1, indicating step 1.">
            <a:extLst>
              <a:ext uri="{FF2B5EF4-FFF2-40B4-BE49-F238E27FC236}">
                <a16:creationId xmlns:a16="http://schemas.microsoft.com/office/drawing/2014/main" id="{2BEF6248-BFFA-4600-A1C7-5103441DFD3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Chevron 6">
            <a:extLst>
              <a:ext uri="{FF2B5EF4-FFF2-40B4-BE49-F238E27FC236}">
                <a16:creationId xmlns:a16="http://schemas.microsoft.com/office/drawing/2014/main" id="{F5ED3B58-47F5-4D13-BA7B-006D84178E5E}"/>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11" descr="Outline of the number 7, indicating step 7.">
            <a:extLst>
              <a:ext uri="{FF2B5EF4-FFF2-40B4-BE49-F238E27FC236}">
                <a16:creationId xmlns:a16="http://schemas.microsoft.com/office/drawing/2014/main" id="{7A761E37-2A5A-4661-8E92-1429E8D6BA35}"/>
              </a:ext>
            </a:extLst>
          </p:cNvPr>
          <p:cNvSpPr>
            <a:spLocks noEditPoints="1"/>
          </p:cNvSpPr>
          <p:nvPr/>
        </p:nvSpPr>
        <p:spPr bwMode="auto">
          <a:xfrm>
            <a:off x="9992406" y="143140"/>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19" name="Image 18">
            <a:extLst>
              <a:ext uri="{FF2B5EF4-FFF2-40B4-BE49-F238E27FC236}">
                <a16:creationId xmlns:a16="http://schemas.microsoft.com/office/drawing/2014/main" id="{77A13BAF-5EAA-4DC9-97EA-C8A70A983462}"/>
              </a:ext>
            </a:extLst>
          </p:cNvPr>
          <p:cNvPicPr>
            <a:picLocks noChangeAspect="1"/>
          </p:cNvPicPr>
          <p:nvPr/>
        </p:nvPicPr>
        <p:blipFill>
          <a:blip r:embed="rId3"/>
          <a:stretch>
            <a:fillRect/>
          </a:stretch>
        </p:blipFill>
        <p:spPr>
          <a:xfrm>
            <a:off x="4149505" y="0"/>
            <a:ext cx="3892990" cy="6858000"/>
          </a:xfrm>
          <a:prstGeom prst="rect">
            <a:avLst/>
          </a:prstGeom>
        </p:spPr>
      </p:pic>
    </p:spTree>
    <p:extLst>
      <p:ext uri="{BB962C8B-B14F-4D97-AF65-F5344CB8AC3E}">
        <p14:creationId xmlns:p14="http://schemas.microsoft.com/office/powerpoint/2010/main" val="7856471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36F3626A-B8A0-9088-5CD5-7AB19F9DC7F0}"/>
              </a:ext>
              <a:ext uri="{C183D7F6-B498-43B3-948B-1728B52AA6E4}">
                <adec:decorative xmlns:adec="http://schemas.microsoft.com/office/drawing/2017/decorative" val="1"/>
              </a:ext>
            </a:extLst>
          </p:cNvPr>
          <p:cNvGrpSpPr/>
          <p:nvPr/>
        </p:nvGrpSpPr>
        <p:grpSpPr>
          <a:xfrm>
            <a:off x="3810000" y="1778456"/>
            <a:ext cx="4572000" cy="3492443"/>
            <a:chOff x="3810000" y="1679194"/>
            <a:chExt cx="4572000" cy="3492443"/>
          </a:xfrm>
        </p:grpSpPr>
        <p:sp>
          <p:nvSpPr>
            <p:cNvPr id="6" name="Shape 4667">
              <a:extLst>
                <a:ext uri="{FF2B5EF4-FFF2-40B4-BE49-F238E27FC236}">
                  <a16:creationId xmlns:a16="http://schemas.microsoft.com/office/drawing/2014/main" id="{2DE9D346-C152-E6DE-FAAE-1A9ED5887B85}"/>
                </a:ext>
              </a:extLst>
            </p:cNvPr>
            <p:cNvSpPr/>
            <p:nvPr/>
          </p:nvSpPr>
          <p:spPr>
            <a:xfrm>
              <a:off x="4839662" y="2102520"/>
              <a:ext cx="556727" cy="478359"/>
            </a:xfrm>
            <a:custGeom>
              <a:avLst/>
              <a:gdLst/>
              <a:ahLst/>
              <a:cxnLst/>
              <a:rect l="0" t="0" r="0" b="0"/>
              <a:pathLst>
                <a:path w="142" h="122" extrusionOk="0">
                  <a:moveTo>
                    <a:pt x="142" y="20"/>
                  </a:moveTo>
                  <a:cubicBezTo>
                    <a:pt x="127" y="7"/>
                    <a:pt x="108" y="0"/>
                    <a:pt x="86" y="0"/>
                  </a:cubicBezTo>
                  <a:cubicBezTo>
                    <a:pt x="39" y="0"/>
                    <a:pt x="0" y="38"/>
                    <a:pt x="0" y="86"/>
                  </a:cubicBezTo>
                  <a:cubicBezTo>
                    <a:pt x="0" y="99"/>
                    <a:pt x="3" y="111"/>
                    <a:pt x="8" y="122"/>
                  </a:cubicBezTo>
                  <a:cubicBezTo>
                    <a:pt x="45" y="80"/>
                    <a:pt x="91" y="45"/>
                    <a:pt x="142" y="20"/>
                  </a:cubicBezTo>
                  <a:close/>
                  <a:moveTo>
                    <a:pt x="142" y="20"/>
                  </a:moveTo>
                  <a:cubicBezTo>
                    <a:pt x="142" y="20"/>
                    <a:pt x="142" y="20"/>
                    <a:pt x="142" y="20"/>
                  </a:cubicBezTo>
                </a:path>
              </a:pathLst>
            </a:custGeom>
            <a:solidFill>
              <a:schemeClr val="bg1">
                <a:lumMod val="95000"/>
              </a:schemeClr>
            </a:solidFill>
            <a:ln w="25400">
              <a:solidFill>
                <a:schemeClr val="accent1"/>
              </a:solidFill>
              <a:miter lim="400000"/>
            </a:ln>
          </p:spPr>
          <p:txBody>
            <a:bodyPr lIns="38100" tIns="38100" rIns="38100" bIns="38100" anchor="ctr"/>
            <a:lstStyle/>
            <a:p>
              <a:endParaRPr lang="en-US" sz="3000" dirty="0">
                <a:solidFill>
                  <a:srgbClr val="FFFFFF"/>
                </a:solidFill>
                <a:latin typeface="Arial" panose="020B0604020202020204" pitchFamily="34" charset="0"/>
                <a:sym typeface="Arial"/>
              </a:endParaRPr>
            </a:p>
          </p:txBody>
        </p:sp>
        <p:sp>
          <p:nvSpPr>
            <p:cNvPr id="7" name="Shape 4668">
              <a:extLst>
                <a:ext uri="{FF2B5EF4-FFF2-40B4-BE49-F238E27FC236}">
                  <a16:creationId xmlns:a16="http://schemas.microsoft.com/office/drawing/2014/main" id="{540451D7-E944-C1B7-D204-19DDBD36A3F6}"/>
                </a:ext>
              </a:extLst>
            </p:cNvPr>
            <p:cNvSpPr/>
            <p:nvPr/>
          </p:nvSpPr>
          <p:spPr>
            <a:xfrm>
              <a:off x="4585642" y="1679194"/>
              <a:ext cx="3020719" cy="3492443"/>
            </a:xfrm>
            <a:custGeom>
              <a:avLst/>
              <a:gdLst/>
              <a:ahLst/>
              <a:cxnLst/>
              <a:rect l="0" t="0" r="0" b="0"/>
              <a:pathLst>
                <a:path w="770" h="890" extrusionOk="0">
                  <a:moveTo>
                    <a:pt x="385" y="890"/>
                  </a:moveTo>
                  <a:cubicBezTo>
                    <a:pt x="598" y="890"/>
                    <a:pt x="770" y="717"/>
                    <a:pt x="770" y="505"/>
                  </a:cubicBezTo>
                  <a:cubicBezTo>
                    <a:pt x="770" y="314"/>
                    <a:pt x="632" y="156"/>
                    <a:pt x="450" y="125"/>
                  </a:cubicBezTo>
                  <a:cubicBezTo>
                    <a:pt x="450" y="53"/>
                    <a:pt x="450" y="53"/>
                    <a:pt x="450" y="53"/>
                  </a:cubicBezTo>
                  <a:cubicBezTo>
                    <a:pt x="484" y="53"/>
                    <a:pt x="484" y="53"/>
                    <a:pt x="484" y="53"/>
                  </a:cubicBezTo>
                  <a:cubicBezTo>
                    <a:pt x="495" y="53"/>
                    <a:pt x="504" y="41"/>
                    <a:pt x="504" y="26"/>
                  </a:cubicBezTo>
                  <a:cubicBezTo>
                    <a:pt x="504" y="12"/>
                    <a:pt x="495" y="0"/>
                    <a:pt x="484" y="0"/>
                  </a:cubicBezTo>
                  <a:cubicBezTo>
                    <a:pt x="286" y="0"/>
                    <a:pt x="286" y="0"/>
                    <a:pt x="286" y="0"/>
                  </a:cubicBezTo>
                  <a:cubicBezTo>
                    <a:pt x="275" y="0"/>
                    <a:pt x="266" y="12"/>
                    <a:pt x="266" y="26"/>
                  </a:cubicBezTo>
                  <a:cubicBezTo>
                    <a:pt x="266" y="41"/>
                    <a:pt x="275" y="53"/>
                    <a:pt x="286" y="53"/>
                  </a:cubicBezTo>
                  <a:cubicBezTo>
                    <a:pt x="320" y="53"/>
                    <a:pt x="320" y="53"/>
                    <a:pt x="320" y="53"/>
                  </a:cubicBezTo>
                  <a:cubicBezTo>
                    <a:pt x="320" y="125"/>
                    <a:pt x="320" y="125"/>
                    <a:pt x="320" y="125"/>
                  </a:cubicBezTo>
                  <a:cubicBezTo>
                    <a:pt x="287" y="131"/>
                    <a:pt x="256" y="140"/>
                    <a:pt x="227" y="153"/>
                  </a:cubicBezTo>
                  <a:cubicBezTo>
                    <a:pt x="175" y="177"/>
                    <a:pt x="128" y="212"/>
                    <a:pt x="91" y="256"/>
                  </a:cubicBezTo>
                  <a:cubicBezTo>
                    <a:pt x="34" y="323"/>
                    <a:pt x="0" y="410"/>
                    <a:pt x="0" y="505"/>
                  </a:cubicBezTo>
                  <a:cubicBezTo>
                    <a:pt x="0" y="717"/>
                    <a:pt x="172" y="890"/>
                    <a:pt x="385" y="890"/>
                  </a:cubicBezTo>
                  <a:close/>
                  <a:moveTo>
                    <a:pt x="158" y="280"/>
                  </a:moveTo>
                  <a:cubicBezTo>
                    <a:pt x="180" y="258"/>
                    <a:pt x="205" y="239"/>
                    <a:pt x="232" y="224"/>
                  </a:cubicBezTo>
                  <a:cubicBezTo>
                    <a:pt x="277" y="199"/>
                    <a:pt x="330" y="185"/>
                    <a:pt x="385" y="185"/>
                  </a:cubicBezTo>
                  <a:cubicBezTo>
                    <a:pt x="562" y="185"/>
                    <a:pt x="705" y="328"/>
                    <a:pt x="705" y="505"/>
                  </a:cubicBezTo>
                  <a:cubicBezTo>
                    <a:pt x="705" y="681"/>
                    <a:pt x="562" y="825"/>
                    <a:pt x="385" y="825"/>
                  </a:cubicBezTo>
                  <a:cubicBezTo>
                    <a:pt x="209" y="825"/>
                    <a:pt x="65" y="681"/>
                    <a:pt x="65" y="505"/>
                  </a:cubicBezTo>
                  <a:cubicBezTo>
                    <a:pt x="65" y="417"/>
                    <a:pt x="101" y="337"/>
                    <a:pt x="158" y="280"/>
                  </a:cubicBezTo>
                  <a:close/>
                  <a:moveTo>
                    <a:pt x="158" y="280"/>
                  </a:moveTo>
                  <a:cubicBezTo>
                    <a:pt x="158" y="280"/>
                    <a:pt x="158" y="280"/>
                    <a:pt x="158" y="280"/>
                  </a:cubicBezTo>
                </a:path>
              </a:pathLst>
            </a:custGeom>
            <a:solidFill>
              <a:schemeClr val="bg1">
                <a:lumMod val="95000"/>
              </a:schemeClr>
            </a:solidFill>
            <a:ln w="25400">
              <a:gradFill flip="none" rotWithShape="1">
                <a:gsLst>
                  <a:gs pos="0">
                    <a:srgbClr val="E31937"/>
                  </a:gs>
                  <a:gs pos="60000">
                    <a:srgbClr val="A82465"/>
                  </a:gs>
                  <a:gs pos="99000">
                    <a:srgbClr val="5236AB"/>
                  </a:gs>
                </a:gsLst>
                <a:lin ang="16200000" scaled="1"/>
                <a:tileRect/>
              </a:gradFill>
              <a:miter lim="400000"/>
            </a:ln>
          </p:spPr>
          <p:txBody>
            <a:bodyPr lIns="38100" tIns="38100" rIns="38100" bIns="38100" anchor="ctr"/>
            <a:lstStyle/>
            <a:p>
              <a:endParaRPr lang="en-US" sz="3000" dirty="0">
                <a:solidFill>
                  <a:srgbClr val="FFFFFF"/>
                </a:solidFill>
                <a:latin typeface="Arial" panose="020B0604020202020204" pitchFamily="34" charset="0"/>
                <a:sym typeface="Arial"/>
              </a:endParaRPr>
            </a:p>
          </p:txBody>
        </p:sp>
        <p:grpSp>
          <p:nvGrpSpPr>
            <p:cNvPr id="8" name="Group 7">
              <a:extLst>
                <a:ext uri="{FF2B5EF4-FFF2-40B4-BE49-F238E27FC236}">
                  <a16:creationId xmlns:a16="http://schemas.microsoft.com/office/drawing/2014/main" id="{FAEA2E8B-2DE4-5BB8-EE8B-29E008FCAC60}"/>
                </a:ext>
              </a:extLst>
            </p:cNvPr>
            <p:cNvGrpSpPr/>
            <p:nvPr/>
          </p:nvGrpSpPr>
          <p:grpSpPr>
            <a:xfrm>
              <a:off x="3810000" y="2665524"/>
              <a:ext cx="1091770" cy="284873"/>
              <a:chOff x="3810000" y="2665524"/>
              <a:chExt cx="1091770" cy="284873"/>
            </a:xfrm>
          </p:grpSpPr>
          <p:cxnSp>
            <p:nvCxnSpPr>
              <p:cNvPr id="19" name="Shape 4676">
                <a:extLst>
                  <a:ext uri="{FF2B5EF4-FFF2-40B4-BE49-F238E27FC236}">
                    <a16:creationId xmlns:a16="http://schemas.microsoft.com/office/drawing/2014/main" id="{48401DE8-18B9-E9CD-41E7-5B3D217045D0}"/>
                  </a:ext>
                </a:extLst>
              </p:cNvPr>
              <p:cNvCxnSpPr>
                <a:cxnSpLocks/>
              </p:cNvCxnSpPr>
              <p:nvPr/>
            </p:nvCxnSpPr>
            <p:spPr>
              <a:xfrm flipH="1" flipV="1">
                <a:off x="4636999" y="2665524"/>
                <a:ext cx="264771" cy="284873"/>
              </a:xfrm>
              <a:prstGeom prst="straightConnector1">
                <a:avLst/>
              </a:prstGeom>
              <a:noFill/>
              <a:ln w="14604" cap="rnd" cmpd="sng">
                <a:solidFill>
                  <a:srgbClr val="555555"/>
                </a:solidFill>
                <a:prstDash val="solid"/>
                <a:round/>
                <a:headEnd type="none" w="med" len="med"/>
                <a:tailEnd type="none" w="med" len="med"/>
              </a:ln>
            </p:spPr>
          </p:cxnSp>
          <p:cxnSp>
            <p:nvCxnSpPr>
              <p:cNvPr id="20" name="Shape 4677">
                <a:extLst>
                  <a:ext uri="{FF2B5EF4-FFF2-40B4-BE49-F238E27FC236}">
                    <a16:creationId xmlns:a16="http://schemas.microsoft.com/office/drawing/2014/main" id="{5BDDA816-2446-4710-BFBE-B17328CE1F27}"/>
                  </a:ext>
                </a:extLst>
              </p:cNvPr>
              <p:cNvCxnSpPr>
                <a:cxnSpLocks/>
              </p:cNvCxnSpPr>
              <p:nvPr/>
            </p:nvCxnSpPr>
            <p:spPr>
              <a:xfrm flipH="1">
                <a:off x="3810000" y="2665524"/>
                <a:ext cx="826999" cy="0"/>
              </a:xfrm>
              <a:prstGeom prst="straightConnector1">
                <a:avLst/>
              </a:prstGeom>
              <a:noFill/>
              <a:ln w="14604" cap="rnd" cmpd="sng">
                <a:solidFill>
                  <a:srgbClr val="555555"/>
                </a:solidFill>
                <a:prstDash val="solid"/>
                <a:round/>
                <a:headEnd type="none" w="med" len="med"/>
                <a:tailEnd type="oval" w="med" len="med"/>
              </a:ln>
            </p:spPr>
          </p:cxnSp>
        </p:grpSp>
        <p:grpSp>
          <p:nvGrpSpPr>
            <p:cNvPr id="9" name="Group 8">
              <a:extLst>
                <a:ext uri="{FF2B5EF4-FFF2-40B4-BE49-F238E27FC236}">
                  <a16:creationId xmlns:a16="http://schemas.microsoft.com/office/drawing/2014/main" id="{A941E9B1-98AC-8043-24D5-77075F73395E}"/>
                </a:ext>
              </a:extLst>
            </p:cNvPr>
            <p:cNvGrpSpPr/>
            <p:nvPr/>
          </p:nvGrpSpPr>
          <p:grpSpPr>
            <a:xfrm>
              <a:off x="7318057" y="2657475"/>
              <a:ext cx="1063943" cy="298391"/>
              <a:chOff x="7318057" y="2657475"/>
              <a:chExt cx="1063943" cy="298391"/>
            </a:xfrm>
          </p:grpSpPr>
          <p:cxnSp>
            <p:nvCxnSpPr>
              <p:cNvPr id="17" name="Shape 4679">
                <a:extLst>
                  <a:ext uri="{FF2B5EF4-FFF2-40B4-BE49-F238E27FC236}">
                    <a16:creationId xmlns:a16="http://schemas.microsoft.com/office/drawing/2014/main" id="{14B3F959-8B7C-6705-29A8-0DE2BA3D773E}"/>
                  </a:ext>
                </a:extLst>
              </p:cNvPr>
              <p:cNvCxnSpPr>
                <a:cxnSpLocks/>
              </p:cNvCxnSpPr>
              <p:nvPr/>
            </p:nvCxnSpPr>
            <p:spPr>
              <a:xfrm flipV="1">
                <a:off x="7318057" y="2657475"/>
                <a:ext cx="276543" cy="298391"/>
              </a:xfrm>
              <a:prstGeom prst="straightConnector1">
                <a:avLst/>
              </a:prstGeom>
              <a:noFill/>
              <a:ln w="14604" cap="flat" cmpd="sng">
                <a:solidFill>
                  <a:srgbClr val="555555"/>
                </a:solidFill>
                <a:prstDash val="solid"/>
                <a:round/>
                <a:headEnd type="none" w="med" len="med"/>
                <a:tailEnd type="none" w="med" len="med"/>
              </a:ln>
            </p:spPr>
          </p:cxnSp>
          <p:cxnSp>
            <p:nvCxnSpPr>
              <p:cNvPr id="18" name="Shape 4680">
                <a:extLst>
                  <a:ext uri="{FF2B5EF4-FFF2-40B4-BE49-F238E27FC236}">
                    <a16:creationId xmlns:a16="http://schemas.microsoft.com/office/drawing/2014/main" id="{2B1ADB98-A80B-DA76-A19C-DFA74107344E}"/>
                  </a:ext>
                </a:extLst>
              </p:cNvPr>
              <p:cNvCxnSpPr>
                <a:cxnSpLocks/>
              </p:cNvCxnSpPr>
              <p:nvPr/>
            </p:nvCxnSpPr>
            <p:spPr>
              <a:xfrm>
                <a:off x="7582829" y="2662358"/>
                <a:ext cx="799171" cy="0"/>
              </a:xfrm>
              <a:prstGeom prst="straightConnector1">
                <a:avLst/>
              </a:prstGeom>
              <a:noFill/>
              <a:ln w="14604" cap="flat" cmpd="sng">
                <a:solidFill>
                  <a:srgbClr val="555555"/>
                </a:solidFill>
                <a:prstDash val="solid"/>
                <a:round/>
                <a:headEnd type="none" w="med" len="med"/>
                <a:tailEnd type="oval" w="med" len="med"/>
              </a:ln>
            </p:spPr>
          </p:cxnSp>
        </p:grpSp>
        <p:grpSp>
          <p:nvGrpSpPr>
            <p:cNvPr id="11" name="Group 10">
              <a:extLst>
                <a:ext uri="{FF2B5EF4-FFF2-40B4-BE49-F238E27FC236}">
                  <a16:creationId xmlns:a16="http://schemas.microsoft.com/office/drawing/2014/main" id="{C420E601-6D72-A654-92C3-DD68CDA1B7C7}"/>
                </a:ext>
              </a:extLst>
            </p:cNvPr>
            <p:cNvGrpSpPr/>
            <p:nvPr/>
          </p:nvGrpSpPr>
          <p:grpSpPr>
            <a:xfrm>
              <a:off x="7292675" y="4428345"/>
              <a:ext cx="1089325" cy="283355"/>
              <a:chOff x="7292675" y="4428345"/>
              <a:chExt cx="1089325" cy="283355"/>
            </a:xfrm>
          </p:grpSpPr>
          <p:cxnSp>
            <p:nvCxnSpPr>
              <p:cNvPr id="13" name="Shape 4692">
                <a:extLst>
                  <a:ext uri="{FF2B5EF4-FFF2-40B4-BE49-F238E27FC236}">
                    <a16:creationId xmlns:a16="http://schemas.microsoft.com/office/drawing/2014/main" id="{E26B7945-9C34-4EC6-17FA-F7D7BEE3A77A}"/>
                  </a:ext>
                </a:extLst>
              </p:cNvPr>
              <p:cNvCxnSpPr>
                <a:cxnSpLocks/>
              </p:cNvCxnSpPr>
              <p:nvPr/>
            </p:nvCxnSpPr>
            <p:spPr>
              <a:xfrm>
                <a:off x="7557759" y="4710767"/>
                <a:ext cx="824241" cy="0"/>
              </a:xfrm>
              <a:prstGeom prst="straightConnector1">
                <a:avLst/>
              </a:prstGeom>
              <a:noFill/>
              <a:ln w="14604" cap="flat" cmpd="sng">
                <a:solidFill>
                  <a:srgbClr val="555555"/>
                </a:solidFill>
                <a:prstDash val="solid"/>
                <a:round/>
                <a:headEnd type="none" w="med" len="med"/>
                <a:tailEnd type="oval" w="med" len="med"/>
              </a:ln>
            </p:spPr>
          </p:cxnSp>
          <p:cxnSp>
            <p:nvCxnSpPr>
              <p:cNvPr id="14" name="Shape 4691">
                <a:extLst>
                  <a:ext uri="{FF2B5EF4-FFF2-40B4-BE49-F238E27FC236}">
                    <a16:creationId xmlns:a16="http://schemas.microsoft.com/office/drawing/2014/main" id="{B6E360E9-C2E6-4AEA-D06B-9EF85E89FAE2}"/>
                  </a:ext>
                </a:extLst>
              </p:cNvPr>
              <p:cNvCxnSpPr>
                <a:cxnSpLocks/>
              </p:cNvCxnSpPr>
              <p:nvPr/>
            </p:nvCxnSpPr>
            <p:spPr>
              <a:xfrm>
                <a:off x="7292675" y="4428345"/>
                <a:ext cx="270175" cy="283355"/>
              </a:xfrm>
              <a:prstGeom prst="straightConnector1">
                <a:avLst/>
              </a:prstGeom>
              <a:noFill/>
              <a:ln w="14604" cap="flat" cmpd="sng">
                <a:solidFill>
                  <a:srgbClr val="555555"/>
                </a:solidFill>
                <a:prstDash val="solid"/>
                <a:round/>
                <a:headEnd type="none" w="med" len="med"/>
                <a:tailEnd type="none" w="med" len="med"/>
              </a:ln>
            </p:spPr>
          </p:cxnSp>
        </p:grpSp>
        <p:sp>
          <p:nvSpPr>
            <p:cNvPr id="12" name="Freeform 11">
              <a:extLst>
                <a:ext uri="{FF2B5EF4-FFF2-40B4-BE49-F238E27FC236}">
                  <a16:creationId xmlns:a16="http://schemas.microsoft.com/office/drawing/2014/main" id="{ED754A97-45C0-B29A-FEF9-2E7E9837C7F7}"/>
                </a:ext>
              </a:extLst>
            </p:cNvPr>
            <p:cNvSpPr/>
            <p:nvPr/>
          </p:nvSpPr>
          <p:spPr>
            <a:xfrm>
              <a:off x="5836037" y="3396373"/>
              <a:ext cx="539591" cy="542121"/>
            </a:xfrm>
            <a:custGeom>
              <a:avLst/>
              <a:gdLst>
                <a:gd name="connsiteX0" fmla="*/ 54329 w 61636"/>
                <a:gd name="connsiteY0" fmla="*/ 31477 h 61925"/>
                <a:gd name="connsiteX1" fmla="*/ 32248 w 61636"/>
                <a:gd name="connsiteY1" fmla="*/ 50467 h 61925"/>
                <a:gd name="connsiteX2" fmla="*/ 8389 w 61636"/>
                <a:gd name="connsiteY2" fmla="*/ 2453 h 61925"/>
                <a:gd name="connsiteX3" fmla="*/ 2460 w 61636"/>
                <a:gd name="connsiteY3" fmla="*/ 460 h 61925"/>
                <a:gd name="connsiteX4" fmla="*/ 462 w 61636"/>
                <a:gd name="connsiteY4" fmla="*/ 6364 h 61925"/>
                <a:gd name="connsiteX5" fmla="*/ 26859 w 61636"/>
                <a:gd name="connsiteY5" fmla="*/ 59475 h 61925"/>
                <a:gd name="connsiteX6" fmla="*/ 29944 w 61636"/>
                <a:gd name="connsiteY6" fmla="*/ 61838 h 61925"/>
                <a:gd name="connsiteX7" fmla="*/ 30819 w 61636"/>
                <a:gd name="connsiteY7" fmla="*/ 61926 h 61925"/>
                <a:gd name="connsiteX8" fmla="*/ 33707 w 61636"/>
                <a:gd name="connsiteY8" fmla="*/ 60857 h 61925"/>
                <a:gd name="connsiteX9" fmla="*/ 60104 w 61636"/>
                <a:gd name="connsiteY9" fmla="*/ 38151 h 61925"/>
                <a:gd name="connsiteX10" fmla="*/ 60563 w 61636"/>
                <a:gd name="connsiteY10" fmla="*/ 31935 h 61925"/>
                <a:gd name="connsiteX11" fmla="*/ 54329 w 61636"/>
                <a:gd name="connsiteY11" fmla="*/ 31477 h 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636" h="61925">
                  <a:moveTo>
                    <a:pt x="54329" y="31477"/>
                  </a:moveTo>
                  <a:lnTo>
                    <a:pt x="32248" y="50467"/>
                  </a:lnTo>
                  <a:lnTo>
                    <a:pt x="8389" y="2453"/>
                  </a:lnTo>
                  <a:cubicBezTo>
                    <a:pt x="7302" y="271"/>
                    <a:pt x="4655" y="-623"/>
                    <a:pt x="2460" y="460"/>
                  </a:cubicBezTo>
                  <a:cubicBezTo>
                    <a:pt x="272" y="1536"/>
                    <a:pt x="-625" y="4183"/>
                    <a:pt x="462" y="6364"/>
                  </a:cubicBezTo>
                  <a:lnTo>
                    <a:pt x="26859" y="59475"/>
                  </a:lnTo>
                  <a:cubicBezTo>
                    <a:pt x="27464" y="60697"/>
                    <a:pt x="28602" y="61569"/>
                    <a:pt x="29944" y="61838"/>
                  </a:cubicBezTo>
                  <a:cubicBezTo>
                    <a:pt x="30228" y="61896"/>
                    <a:pt x="30527" y="61926"/>
                    <a:pt x="30819" y="61926"/>
                  </a:cubicBezTo>
                  <a:cubicBezTo>
                    <a:pt x="31876" y="61926"/>
                    <a:pt x="32905" y="61547"/>
                    <a:pt x="33707" y="60857"/>
                  </a:cubicBezTo>
                  <a:lnTo>
                    <a:pt x="60104" y="38151"/>
                  </a:lnTo>
                  <a:cubicBezTo>
                    <a:pt x="61949" y="36559"/>
                    <a:pt x="62160" y="33774"/>
                    <a:pt x="60563" y="31935"/>
                  </a:cubicBezTo>
                  <a:cubicBezTo>
                    <a:pt x="58966" y="30088"/>
                    <a:pt x="56174" y="29884"/>
                    <a:pt x="54329" y="31477"/>
                  </a:cubicBezTo>
                  <a:close/>
                </a:path>
              </a:pathLst>
            </a:custGeom>
            <a:solidFill>
              <a:srgbClr val="555555"/>
            </a:solidFill>
            <a:ln w="7291" cap="flat">
              <a:noFill/>
              <a:prstDash val="solid"/>
              <a:miter/>
            </a:ln>
          </p:spPr>
          <p:txBody>
            <a:bodyPr rtlCol="0" anchor="ctr"/>
            <a:lstStyle/>
            <a:p>
              <a:endParaRPr lang="en-US" dirty="0"/>
            </a:p>
          </p:txBody>
        </p:sp>
      </p:grpSp>
      <p:sp>
        <p:nvSpPr>
          <p:cNvPr id="30" name="Title 29">
            <a:extLst>
              <a:ext uri="{FF2B5EF4-FFF2-40B4-BE49-F238E27FC236}">
                <a16:creationId xmlns:a16="http://schemas.microsoft.com/office/drawing/2014/main" id="{2305256C-DE04-3EB9-DA85-F5FECC254811}"/>
              </a:ext>
            </a:extLst>
          </p:cNvPr>
          <p:cNvSpPr>
            <a:spLocks noGrp="1"/>
          </p:cNvSpPr>
          <p:nvPr>
            <p:ph type="title"/>
          </p:nvPr>
        </p:nvSpPr>
        <p:spPr/>
        <p:txBody>
          <a:bodyPr/>
          <a:lstStyle/>
          <a:p>
            <a:r>
              <a:rPr lang="fr-FR" dirty="0"/>
              <a:t>Control Flow</a:t>
            </a:r>
          </a:p>
        </p:txBody>
      </p:sp>
      <p:sp>
        <p:nvSpPr>
          <p:cNvPr id="27" name="Shape 4695">
            <a:extLst>
              <a:ext uri="{FF2B5EF4-FFF2-40B4-BE49-F238E27FC236}">
                <a16:creationId xmlns:a16="http://schemas.microsoft.com/office/drawing/2014/main" id="{87E9F4F8-1C2F-BBB4-DF08-98121AE8E14F}"/>
              </a:ext>
            </a:extLst>
          </p:cNvPr>
          <p:cNvSpPr txBox="1"/>
          <p:nvPr/>
        </p:nvSpPr>
        <p:spPr>
          <a:xfrm>
            <a:off x="3801746" y="2202039"/>
            <a:ext cx="835254" cy="410145"/>
          </a:xfrm>
          <a:prstGeom prst="rect">
            <a:avLst/>
          </a:prstGeom>
          <a:noFill/>
          <a:ln>
            <a:noFill/>
          </a:ln>
        </p:spPr>
        <p:txBody>
          <a:bodyPr lIns="0" tIns="0" rIns="0" bIns="0" anchor="b" anchorCtr="0">
            <a:normAutofit/>
          </a:bodyPr>
          <a:lstStyle/>
          <a:p>
            <a:pPr marL="0" marR="0" lvl="0" indent="0" algn="ctr" defTabSz="914400" rtl="0" eaLnBrk="1" fontAlgn="auto" latinLnBrk="0" hangingPunct="1">
              <a:lnSpc>
                <a:spcPct val="100000"/>
              </a:lnSpc>
              <a:spcBef>
                <a:spcPts val="0"/>
              </a:spcBef>
              <a:spcAft>
                <a:spcPts val="0"/>
              </a:spcAft>
              <a:buClr>
                <a:srgbClr val="FF6A00"/>
              </a:buClr>
              <a:buSzPct val="25000"/>
              <a:buFontTx/>
              <a:buNone/>
              <a:tabLst/>
              <a:defRPr/>
            </a:pPr>
            <a:r>
              <a:rPr kumimoji="0" lang="en-US" sz="2400"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01</a:t>
            </a:r>
          </a:p>
        </p:txBody>
      </p:sp>
      <p:sp>
        <p:nvSpPr>
          <p:cNvPr id="28" name="Shape 4674">
            <a:extLst>
              <a:ext uri="{FF2B5EF4-FFF2-40B4-BE49-F238E27FC236}">
                <a16:creationId xmlns:a16="http://schemas.microsoft.com/office/drawing/2014/main" id="{76A2A422-83CA-D1DE-FF46-D8C33875A602}"/>
              </a:ext>
            </a:extLst>
          </p:cNvPr>
          <p:cNvSpPr/>
          <p:nvPr/>
        </p:nvSpPr>
        <p:spPr>
          <a:xfrm>
            <a:off x="766763" y="2260709"/>
            <a:ext cx="2901349" cy="1263977"/>
          </a:xfrm>
          <a:prstGeom prst="rect">
            <a:avLst/>
          </a:prstGeom>
          <a:noFill/>
          <a:ln>
            <a:noFill/>
          </a:ln>
        </p:spPr>
        <p:txBody>
          <a:bodyPr lIns="0" tIns="0" rIns="0" bIns="0" anchor="t" anchorCtr="0">
            <a:noAutofit/>
          </a:bodyPr>
          <a:lstStyle/>
          <a:p>
            <a:pPr marL="0" marR="0" lvl="0" indent="0" algn="r" defTabSz="914400" rtl="0" eaLnBrk="1" fontAlgn="auto" latinLnBrk="0" hangingPunct="1">
              <a:lnSpc>
                <a:spcPct val="100000"/>
              </a:lnSpc>
              <a:spcBef>
                <a:spcPts val="0"/>
              </a:spcBef>
              <a:spcAft>
                <a:spcPts val="600"/>
              </a:spcAft>
              <a:buClrTx/>
              <a:buSzPct val="25000"/>
              <a:buFontTx/>
              <a:buNone/>
              <a:tabLst/>
              <a:defRPr/>
            </a:pPr>
            <a:r>
              <a:rPr kumimoji="0" lang="en-US" b="1" i="0" u="none" strike="noStrike" kern="1200" cap="none" spc="0" normalizeH="0" baseline="0" noProof="0" dirty="0">
                <a:ln>
                  <a:noFill/>
                </a:ln>
                <a:effectLst/>
                <a:uLnTx/>
                <a:uFillTx/>
                <a:ea typeface="Arial" panose="020B0604020202020204" pitchFamily="34" charset="-128"/>
                <a:cs typeface="Arial" panose="020B0604020202020204" pitchFamily="34" charset="-128"/>
                <a:sym typeface="Arial"/>
              </a:rPr>
              <a:t>Condition @If</a:t>
            </a:r>
          </a:p>
        </p:txBody>
      </p:sp>
      <p:sp>
        <p:nvSpPr>
          <p:cNvPr id="21" name="Shape 4694">
            <a:extLst>
              <a:ext uri="{FF2B5EF4-FFF2-40B4-BE49-F238E27FC236}">
                <a16:creationId xmlns:a16="http://schemas.microsoft.com/office/drawing/2014/main" id="{C9A1F8B2-E098-345E-9C49-08B0E31D711B}"/>
              </a:ext>
            </a:extLst>
          </p:cNvPr>
          <p:cNvSpPr txBox="1"/>
          <p:nvPr/>
        </p:nvSpPr>
        <p:spPr>
          <a:xfrm>
            <a:off x="7589520" y="2200880"/>
            <a:ext cx="799171" cy="410145"/>
          </a:xfrm>
          <a:prstGeom prst="rect">
            <a:avLst/>
          </a:prstGeom>
          <a:noFill/>
          <a:ln>
            <a:noFill/>
          </a:ln>
        </p:spPr>
        <p:txBody>
          <a:bodyPr lIns="0" tIns="0" rIns="0" bIns="0" anchor="b" anchorCtr="0">
            <a:normAutofit/>
          </a:bodyPr>
          <a:lstStyle/>
          <a:p>
            <a:pPr marL="0" marR="0" lvl="0" indent="0" algn="ctr" defTabSz="914400" rtl="0" eaLnBrk="1" fontAlgn="auto" latinLnBrk="0" hangingPunct="1">
              <a:lnSpc>
                <a:spcPct val="100000"/>
              </a:lnSpc>
              <a:spcBef>
                <a:spcPts val="0"/>
              </a:spcBef>
              <a:spcAft>
                <a:spcPts val="0"/>
              </a:spcAft>
              <a:buClr>
                <a:srgbClr val="991F3D"/>
              </a:buClr>
              <a:buSzPct val="25000"/>
              <a:buFontTx/>
              <a:buNone/>
              <a:tabLst/>
              <a:defRPr/>
            </a:pPr>
            <a:r>
              <a:rPr kumimoji="0" lang="en-US" sz="2400"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02</a:t>
            </a:r>
          </a:p>
        </p:txBody>
      </p:sp>
      <p:sp>
        <p:nvSpPr>
          <p:cNvPr id="22" name="Shape 4674">
            <a:extLst>
              <a:ext uri="{FF2B5EF4-FFF2-40B4-BE49-F238E27FC236}">
                <a16:creationId xmlns:a16="http://schemas.microsoft.com/office/drawing/2014/main" id="{2F511FD0-95AA-6D28-CCF2-AB95719C6F87}"/>
              </a:ext>
            </a:extLst>
          </p:cNvPr>
          <p:cNvSpPr/>
          <p:nvPr/>
        </p:nvSpPr>
        <p:spPr>
          <a:xfrm>
            <a:off x="8523889" y="2260709"/>
            <a:ext cx="2901349" cy="1263969"/>
          </a:xfrm>
          <a:prstGeom prst="rect">
            <a:avLst/>
          </a:prstGeom>
          <a:noFill/>
          <a:ln>
            <a:noFill/>
          </a:ln>
        </p:spPr>
        <p:txBody>
          <a:bodyPr lIns="0" tIns="0" rIns="0" bIns="0" anchor="t" anchorCtr="0">
            <a:noAutofit/>
          </a:bodyPr>
          <a:lstStyle/>
          <a:p>
            <a:pPr marL="0" marR="0" lvl="0" indent="0" defTabSz="914400" rtl="0" eaLnBrk="1" fontAlgn="auto" latinLnBrk="0" hangingPunct="1">
              <a:lnSpc>
                <a:spcPct val="100000"/>
              </a:lnSpc>
              <a:spcBef>
                <a:spcPts val="0"/>
              </a:spcBef>
              <a:spcAft>
                <a:spcPts val="600"/>
              </a:spcAft>
              <a:buClrTx/>
              <a:buSzPct val="25000"/>
              <a:buFontTx/>
              <a:buNone/>
              <a:tabLst/>
              <a:defRPr/>
            </a:pPr>
            <a:r>
              <a:rPr kumimoji="0" lang="en-US" b="1" i="0" u="none" strike="noStrike" kern="1200" cap="none" spc="0" normalizeH="0" baseline="0" noProof="0" dirty="0">
                <a:ln>
                  <a:noFill/>
                </a:ln>
                <a:effectLst/>
                <a:uLnTx/>
                <a:uFillTx/>
                <a:ea typeface="Arial" panose="020B0604020202020204" pitchFamily="34" charset="-128"/>
                <a:cs typeface="Arial" panose="020B0604020202020204" pitchFamily="34" charset="-128"/>
                <a:sym typeface="Arial"/>
              </a:rPr>
              <a:t>Boucle @For</a:t>
            </a:r>
          </a:p>
        </p:txBody>
      </p:sp>
      <p:sp>
        <p:nvSpPr>
          <p:cNvPr id="23" name="Shape 4693">
            <a:extLst>
              <a:ext uri="{FF2B5EF4-FFF2-40B4-BE49-F238E27FC236}">
                <a16:creationId xmlns:a16="http://schemas.microsoft.com/office/drawing/2014/main" id="{61EF7F30-8F32-813C-3FA6-CD033DDCEE06}"/>
              </a:ext>
            </a:extLst>
          </p:cNvPr>
          <p:cNvSpPr txBox="1"/>
          <p:nvPr/>
        </p:nvSpPr>
        <p:spPr>
          <a:xfrm>
            <a:off x="7566660" y="4864261"/>
            <a:ext cx="822031" cy="410145"/>
          </a:xfrm>
          <a:prstGeom prst="rect">
            <a:avLst/>
          </a:prstGeom>
          <a:noFill/>
          <a:ln>
            <a:noFill/>
          </a:ln>
        </p:spPr>
        <p:txBody>
          <a:bodyPr lIns="0" tIns="0" rIns="0" bIns="0" anchor="b" anchorCtr="0">
            <a:normAutofit/>
          </a:bodyPr>
          <a:lstStyle/>
          <a:p>
            <a:pPr marL="0" marR="0" lvl="0" indent="0" algn="ctr" defTabSz="914400" rtl="0" eaLnBrk="1" fontAlgn="auto" latinLnBrk="0" hangingPunct="1">
              <a:lnSpc>
                <a:spcPct val="100000"/>
              </a:lnSpc>
              <a:spcBef>
                <a:spcPts val="0"/>
              </a:spcBef>
              <a:spcAft>
                <a:spcPts val="0"/>
              </a:spcAft>
              <a:buClr>
                <a:srgbClr val="E31937"/>
              </a:buClr>
              <a:buSzPct val="25000"/>
              <a:buFontTx/>
              <a:buNone/>
              <a:tabLst/>
              <a:defRPr/>
            </a:pPr>
            <a:r>
              <a:rPr kumimoji="0" lang="en-US" sz="2400"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03</a:t>
            </a:r>
          </a:p>
        </p:txBody>
      </p:sp>
      <p:sp>
        <p:nvSpPr>
          <p:cNvPr id="24" name="Shape 4674">
            <a:extLst>
              <a:ext uri="{FF2B5EF4-FFF2-40B4-BE49-F238E27FC236}">
                <a16:creationId xmlns:a16="http://schemas.microsoft.com/office/drawing/2014/main" id="{4ACE6502-DD6B-54DD-B9E8-9272145A2B91}"/>
              </a:ext>
            </a:extLst>
          </p:cNvPr>
          <p:cNvSpPr/>
          <p:nvPr/>
        </p:nvSpPr>
        <p:spPr>
          <a:xfrm>
            <a:off x="8523889" y="4647330"/>
            <a:ext cx="2901349" cy="1263941"/>
          </a:xfrm>
          <a:prstGeom prst="rect">
            <a:avLst/>
          </a:prstGeom>
          <a:noFill/>
          <a:ln>
            <a:noFill/>
          </a:ln>
        </p:spPr>
        <p:txBody>
          <a:bodyPr lIns="0" tIns="0" rIns="0" bIns="0" anchor="t" anchorCtr="0">
            <a:noAutofit/>
          </a:bodyPr>
          <a:lstStyle/>
          <a:p>
            <a:pPr marL="0" marR="0" lvl="0" indent="0" defTabSz="914400" rtl="0" eaLnBrk="1" fontAlgn="auto" latinLnBrk="0" hangingPunct="1">
              <a:lnSpc>
                <a:spcPct val="100000"/>
              </a:lnSpc>
              <a:spcBef>
                <a:spcPts val="0"/>
              </a:spcBef>
              <a:spcAft>
                <a:spcPts val="600"/>
              </a:spcAft>
              <a:buClrTx/>
              <a:buSzPct val="25000"/>
              <a:buFontTx/>
              <a:buNone/>
              <a:tabLst/>
              <a:defRPr/>
            </a:pPr>
            <a:r>
              <a:rPr kumimoji="0" lang="en-US" b="1" i="0" u="none" strike="noStrike" kern="1200" cap="none" spc="0" normalizeH="0" baseline="0" noProof="0" dirty="0">
                <a:ln>
                  <a:noFill/>
                </a:ln>
                <a:effectLst/>
                <a:uLnTx/>
                <a:uFillTx/>
                <a:ea typeface="Arial" panose="020B0604020202020204" pitchFamily="34" charset="-128"/>
                <a:cs typeface="Arial" panose="020B0604020202020204" pitchFamily="34" charset="-128"/>
                <a:sym typeface="Arial"/>
              </a:rPr>
              <a:t>Condition multiple @Switch</a:t>
            </a:r>
          </a:p>
        </p:txBody>
      </p:sp>
      <p:sp>
        <p:nvSpPr>
          <p:cNvPr id="29" name="TextBox 32">
            <a:extLst>
              <a:ext uri="{FF2B5EF4-FFF2-40B4-BE49-F238E27FC236}">
                <a16:creationId xmlns:a16="http://schemas.microsoft.com/office/drawing/2014/main" id="{D0B7EA43-2C08-47BE-A00A-6B015ED0EB7A}"/>
              </a:ext>
            </a:extLst>
          </p:cNvPr>
          <p:cNvSpPr txBox="1">
            <a:spLocks/>
          </p:cNvSpPr>
          <p:nvPr/>
        </p:nvSpPr>
        <p:spPr>
          <a:xfrm flipH="1">
            <a:off x="5283396" y="805606"/>
            <a:ext cx="1625208" cy="819345"/>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ctr" anchorCtr="0">
            <a:noAutofit/>
          </a:bodyPr>
          <a:lstStyle/>
          <a:p>
            <a:pPr algn="ctr"/>
            <a:r>
              <a:rPr lang="en-US" sz="3600" dirty="0">
                <a:solidFill>
                  <a:schemeClr val="accent6">
                    <a:lumMod val="25000"/>
                  </a:schemeClr>
                </a:solidFill>
              </a:rPr>
              <a:t>Démo</a:t>
            </a:r>
          </a:p>
        </p:txBody>
      </p:sp>
      <p:sp>
        <p:nvSpPr>
          <p:cNvPr id="31" name="TextBox 32">
            <a:extLst>
              <a:ext uri="{FF2B5EF4-FFF2-40B4-BE49-F238E27FC236}">
                <a16:creationId xmlns:a16="http://schemas.microsoft.com/office/drawing/2014/main" id="{22B21791-B45C-4ED0-9429-91726245258E}"/>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32" name="Freeform 5" descr="Outline of the number 1, indicating step 1.">
            <a:extLst>
              <a:ext uri="{FF2B5EF4-FFF2-40B4-BE49-F238E27FC236}">
                <a16:creationId xmlns:a16="http://schemas.microsoft.com/office/drawing/2014/main" id="{039FDD0A-1F88-4F6A-AD7D-67A6C36D01BB}"/>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12" descr="Outline of the number 8, indicating step 8.">
            <a:extLst>
              <a:ext uri="{FF2B5EF4-FFF2-40B4-BE49-F238E27FC236}">
                <a16:creationId xmlns:a16="http://schemas.microsoft.com/office/drawing/2014/main" id="{DEC26CEF-0656-41FD-9357-5878B12B56E2}"/>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5" descr="Outline of the number 1, indicating step 1.">
            <a:extLst>
              <a:ext uri="{FF2B5EF4-FFF2-40B4-BE49-F238E27FC236}">
                <a16:creationId xmlns:a16="http://schemas.microsoft.com/office/drawing/2014/main" id="{CDD9E9C6-231B-4896-B9E5-C66B060CD703}"/>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Chevron 6">
            <a:extLst>
              <a:ext uri="{FF2B5EF4-FFF2-40B4-BE49-F238E27FC236}">
                <a16:creationId xmlns:a16="http://schemas.microsoft.com/office/drawing/2014/main" id="{9D92701D-9514-4E4F-8851-97507C0A9241}"/>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36" name="Freeform 11" descr="Outline of the number 7, indicating step 7.">
            <a:extLst>
              <a:ext uri="{FF2B5EF4-FFF2-40B4-BE49-F238E27FC236}">
                <a16:creationId xmlns:a16="http://schemas.microsoft.com/office/drawing/2014/main" id="{17DFC209-F484-46E3-BEB5-9A39D046DC1B}"/>
              </a:ext>
            </a:extLst>
          </p:cNvPr>
          <p:cNvSpPr>
            <a:spLocks noEditPoints="1"/>
          </p:cNvSpPr>
          <p:nvPr/>
        </p:nvSpPr>
        <p:spPr bwMode="auto">
          <a:xfrm>
            <a:off x="9992406" y="143140"/>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5647581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04756-75CD-A25E-17DF-E7851F7D1FC9}"/>
              </a:ext>
            </a:extLst>
          </p:cNvPr>
          <p:cNvSpPr>
            <a:spLocks noGrp="1"/>
          </p:cNvSpPr>
          <p:nvPr>
            <p:ph type="title"/>
          </p:nvPr>
        </p:nvSpPr>
        <p:spPr>
          <a:xfrm>
            <a:off x="767849" y="635964"/>
            <a:ext cx="6090151" cy="2226506"/>
          </a:xfrm>
        </p:spPr>
        <p:txBody>
          <a:bodyPr/>
          <a:lstStyle/>
          <a:p>
            <a:r>
              <a:rPr lang="fr-FR" dirty="0"/>
              <a:t>Vue déférable</a:t>
            </a:r>
          </a:p>
        </p:txBody>
      </p:sp>
      <p:sp>
        <p:nvSpPr>
          <p:cNvPr id="4" name="Subtitle 3">
            <a:extLst>
              <a:ext uri="{FF2B5EF4-FFF2-40B4-BE49-F238E27FC236}">
                <a16:creationId xmlns:a16="http://schemas.microsoft.com/office/drawing/2014/main" id="{6BA6B2D8-23A5-26CB-8680-ED51FC9C4C8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494437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TextBox 32">
            <a:extLst>
              <a:ext uri="{FF2B5EF4-FFF2-40B4-BE49-F238E27FC236}">
                <a16:creationId xmlns:a16="http://schemas.microsoft.com/office/drawing/2014/main" id="{1C5F05E1-FEAA-4B92-8B41-E28C58EF26CC}"/>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extLst>
              <p:ext uri="{D42A27DB-BD31-4B8C-83A1-F6EECF244321}">
                <p14:modId xmlns:p14="http://schemas.microsoft.com/office/powerpoint/2010/main" val="3254460064"/>
              </p:ext>
            </p:extLst>
          </p:nvPr>
        </p:nvGraphicFramePr>
        <p:xfrm>
          <a:off x="651754" y="1352146"/>
          <a:ext cx="4682246" cy="3023911"/>
        </p:xfrm>
        <a:graphic>
          <a:graphicData uri="http://schemas.openxmlformats.org/drawingml/2006/table">
            <a:tbl>
              <a:tblPr firstRow="1" bandRow="1">
                <a:tableStyleId>{5C22544A-7EE6-4342-B048-85BDC9FD1C3A}</a:tableStyleId>
              </a:tblPr>
              <a:tblGrid>
                <a:gridCol w="4682246">
                  <a:extLst>
                    <a:ext uri="{9D8B030D-6E8A-4147-A177-3AD203B41FA5}">
                      <a16:colId xmlns:a16="http://schemas.microsoft.com/office/drawing/2014/main" val="1278623551"/>
                    </a:ext>
                  </a:extLst>
                </a:gridCol>
              </a:tblGrid>
              <a:tr h="193801">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2830110">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p:txBody>
          <a:bodyPr/>
          <a:lstStyle/>
          <a:p>
            <a:r>
              <a:rPr lang="fr-FR" dirty="0"/>
              <a:t>Vue Déférable</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766763" y="1790939"/>
            <a:ext cx="4567237" cy="2361183"/>
          </a:xfrm>
        </p:spPr>
        <p:txBody>
          <a:bodyPr/>
          <a:lstStyle/>
          <a:p>
            <a:pPr marL="342900" indent="-342900">
              <a:buFont typeface="Arial" panose="020B0604020202020204" pitchFamily="34" charset="0"/>
              <a:buChar char="•"/>
            </a:pPr>
            <a:r>
              <a:rPr lang="fr-FR" dirty="0"/>
              <a:t>Lazy Loading de template </a:t>
            </a:r>
          </a:p>
          <a:p>
            <a:pPr marL="342900" indent="-342900">
              <a:buFont typeface="Arial" panose="020B0604020202020204" pitchFamily="34" charset="0"/>
              <a:buChar char="•"/>
            </a:pPr>
            <a:r>
              <a:rPr lang="fr-FR" dirty="0"/>
              <a:t>Gestion états : </a:t>
            </a:r>
          </a:p>
          <a:p>
            <a:pPr marL="606425" lvl="1" indent="-342900"/>
            <a:r>
              <a:rPr lang="fr-FR" dirty="0"/>
              <a:t>Cible </a:t>
            </a:r>
          </a:p>
          <a:p>
            <a:pPr marL="606425" lvl="1" indent="-342900"/>
            <a:r>
              <a:rPr lang="fr-FR" dirty="0"/>
              <a:t>Chargement </a:t>
            </a:r>
          </a:p>
          <a:p>
            <a:pPr marL="606425" lvl="1" indent="-342900"/>
            <a:r>
              <a:rPr lang="fr-FR" dirty="0"/>
              <a:t>Erreur </a:t>
            </a:r>
          </a:p>
          <a:p>
            <a:pPr marL="606425" lvl="1" indent="-342900"/>
            <a:r>
              <a:rPr lang="fr-FR" dirty="0"/>
              <a:t>Défaut / En attente chargement </a:t>
            </a:r>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7" name="Freeform 5" descr="Outline of the number 1, indicating step 1.">
            <a:extLst>
              <a:ext uri="{FF2B5EF4-FFF2-40B4-BE49-F238E27FC236}">
                <a16:creationId xmlns:a16="http://schemas.microsoft.com/office/drawing/2014/main" id="{D195E3ED-4486-4BA8-B85F-2508917DF8A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2" descr="Outline of the number 8, indicating step 8.">
            <a:extLst>
              <a:ext uri="{FF2B5EF4-FFF2-40B4-BE49-F238E27FC236}">
                <a16:creationId xmlns:a16="http://schemas.microsoft.com/office/drawing/2014/main" id="{3AE168EE-B7D0-42F0-9519-5484B77E06B0}"/>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5" descr="Outline of the number 1, indicating step 1.">
            <a:extLst>
              <a:ext uri="{FF2B5EF4-FFF2-40B4-BE49-F238E27FC236}">
                <a16:creationId xmlns:a16="http://schemas.microsoft.com/office/drawing/2014/main" id="{2BEF6248-BFFA-4600-A1C7-5103441DFD3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Chevron 6">
            <a:extLst>
              <a:ext uri="{FF2B5EF4-FFF2-40B4-BE49-F238E27FC236}">
                <a16:creationId xmlns:a16="http://schemas.microsoft.com/office/drawing/2014/main" id="{F5ED3B58-47F5-4D13-BA7B-006D84178E5E}"/>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11" descr="Outline of the number 7, indicating step 7.">
            <a:extLst>
              <a:ext uri="{FF2B5EF4-FFF2-40B4-BE49-F238E27FC236}">
                <a16:creationId xmlns:a16="http://schemas.microsoft.com/office/drawing/2014/main" id="{7A761E37-2A5A-4661-8E92-1429E8D6BA35}"/>
              </a:ext>
            </a:extLst>
          </p:cNvPr>
          <p:cNvSpPr>
            <a:spLocks noEditPoints="1"/>
          </p:cNvSpPr>
          <p:nvPr/>
        </p:nvSpPr>
        <p:spPr bwMode="auto">
          <a:xfrm>
            <a:off x="9992406" y="143140"/>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14" name="Image 13">
            <a:extLst>
              <a:ext uri="{FF2B5EF4-FFF2-40B4-BE49-F238E27FC236}">
                <a16:creationId xmlns:a16="http://schemas.microsoft.com/office/drawing/2014/main" id="{D71625F5-72F1-41B9-AEB6-621887C217A2}"/>
              </a:ext>
            </a:extLst>
          </p:cNvPr>
          <p:cNvPicPr>
            <a:picLocks noChangeAspect="1"/>
          </p:cNvPicPr>
          <p:nvPr/>
        </p:nvPicPr>
        <p:blipFill>
          <a:blip r:embed="rId4"/>
          <a:stretch>
            <a:fillRect/>
          </a:stretch>
        </p:blipFill>
        <p:spPr>
          <a:xfrm>
            <a:off x="6096000" y="1529862"/>
            <a:ext cx="6096000" cy="4852148"/>
          </a:xfrm>
          <a:prstGeom prst="rect">
            <a:avLst/>
          </a:prstGeom>
        </p:spPr>
      </p:pic>
      <p:pic>
        <p:nvPicPr>
          <p:cNvPr id="16" name="Image 15">
            <a:extLst>
              <a:ext uri="{FF2B5EF4-FFF2-40B4-BE49-F238E27FC236}">
                <a16:creationId xmlns:a16="http://schemas.microsoft.com/office/drawing/2014/main" id="{BEB4CE4D-D6C1-4965-BD89-646ADAE110D2}"/>
              </a:ext>
            </a:extLst>
          </p:cNvPr>
          <p:cNvPicPr>
            <a:picLocks noChangeAspect="1"/>
          </p:cNvPicPr>
          <p:nvPr/>
        </p:nvPicPr>
        <p:blipFill>
          <a:blip r:embed="rId5"/>
          <a:stretch>
            <a:fillRect/>
          </a:stretch>
        </p:blipFill>
        <p:spPr>
          <a:xfrm>
            <a:off x="389905" y="4814850"/>
            <a:ext cx="5426429" cy="1873814"/>
          </a:xfrm>
          <a:prstGeom prst="rect">
            <a:avLst/>
          </a:prstGeom>
          <a:ln w="19050">
            <a:solidFill>
              <a:srgbClr val="E31937"/>
            </a:solidFill>
          </a:ln>
        </p:spPr>
      </p:pic>
    </p:spTree>
    <p:extLst>
      <p:ext uri="{BB962C8B-B14F-4D97-AF65-F5344CB8AC3E}">
        <p14:creationId xmlns:p14="http://schemas.microsoft.com/office/powerpoint/2010/main" val="36534047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32">
            <a:extLst>
              <a:ext uri="{FF2B5EF4-FFF2-40B4-BE49-F238E27FC236}">
                <a16:creationId xmlns:a16="http://schemas.microsoft.com/office/drawing/2014/main" id="{1C5F05E1-FEAA-4B92-8B41-E28C58EF26CC}"/>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extLst>
              <p:ext uri="{D42A27DB-BD31-4B8C-83A1-F6EECF244321}">
                <p14:modId xmlns:p14="http://schemas.microsoft.com/office/powerpoint/2010/main" val="366833049"/>
              </p:ext>
            </p:extLst>
          </p:nvPr>
        </p:nvGraphicFramePr>
        <p:xfrm>
          <a:off x="651753" y="1352146"/>
          <a:ext cx="11132809" cy="4823340"/>
        </p:xfrm>
        <a:graphic>
          <a:graphicData uri="http://schemas.openxmlformats.org/drawingml/2006/table">
            <a:tbl>
              <a:tblPr firstRow="1" bandRow="1">
                <a:tableStyleId>{5C22544A-7EE6-4342-B048-85BDC9FD1C3A}</a:tableStyleId>
              </a:tblPr>
              <a:tblGrid>
                <a:gridCol w="11132809">
                  <a:extLst>
                    <a:ext uri="{9D8B030D-6E8A-4147-A177-3AD203B41FA5}">
                      <a16:colId xmlns:a16="http://schemas.microsoft.com/office/drawing/2014/main" val="1278623551"/>
                    </a:ext>
                  </a:extLst>
                </a:gridCol>
              </a:tblGrid>
              <a:tr h="309126">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514214">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p:txBody>
          <a:bodyPr/>
          <a:lstStyle/>
          <a:p>
            <a:r>
              <a:rPr lang="fr-FR" dirty="0"/>
              <a:t>Vue </a:t>
            </a:r>
            <a:r>
              <a:rPr lang="fr-FR" dirty="0" err="1"/>
              <a:t>Déférable</a:t>
            </a:r>
            <a:endParaRPr lang="fr-FR" dirty="0"/>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821081" y="1842336"/>
            <a:ext cx="10658475" cy="4565650"/>
          </a:xfrm>
        </p:spPr>
        <p:txBody>
          <a:bodyPr/>
          <a:lstStyle/>
          <a:p>
            <a:r>
              <a:rPr lang="fr-FR" dirty="0"/>
              <a:t>Conditions :</a:t>
            </a:r>
          </a:p>
          <a:p>
            <a:pPr lvl="1"/>
            <a:r>
              <a:rPr lang="fr-FR" b="1" dirty="0"/>
              <a:t>On </a:t>
            </a:r>
            <a:r>
              <a:rPr lang="fr-FR" b="1" dirty="0" err="1"/>
              <a:t>idle</a:t>
            </a:r>
            <a:r>
              <a:rPr lang="fr-FR" b="1" dirty="0"/>
              <a:t> </a:t>
            </a:r>
            <a:r>
              <a:rPr lang="fr-FR" dirty="0"/>
              <a:t>: Chargement par défaut lorsque la navigateur est dispo </a:t>
            </a:r>
          </a:p>
          <a:p>
            <a:pPr lvl="1"/>
            <a:r>
              <a:rPr lang="fr-FR" b="1" dirty="0"/>
              <a:t>On </a:t>
            </a:r>
            <a:r>
              <a:rPr lang="fr-FR" b="1" dirty="0" err="1"/>
              <a:t>immediate</a:t>
            </a:r>
            <a:r>
              <a:rPr lang="fr-FR" b="1" dirty="0"/>
              <a:t> </a:t>
            </a:r>
            <a:r>
              <a:rPr lang="fr-FR" dirty="0"/>
              <a:t>: Chargement automatique sans bloquer le navigateur </a:t>
            </a:r>
          </a:p>
          <a:p>
            <a:pPr lvl="1"/>
            <a:r>
              <a:rPr lang="fr-FR" b="1" dirty="0"/>
              <a:t>On </a:t>
            </a:r>
            <a:r>
              <a:rPr lang="fr-FR" b="1" dirty="0" err="1"/>
              <a:t>timer</a:t>
            </a:r>
            <a:r>
              <a:rPr lang="fr-FR" b="1" dirty="0"/>
              <a:t> </a:t>
            </a:r>
            <a:r>
              <a:rPr lang="fr-FR" dirty="0"/>
              <a:t>: Retarde le chargement avec un minuteur </a:t>
            </a:r>
          </a:p>
          <a:p>
            <a:pPr lvl="1"/>
            <a:r>
              <a:rPr lang="fr-FR" b="1" dirty="0"/>
              <a:t>On </a:t>
            </a:r>
            <a:r>
              <a:rPr lang="fr-FR" b="1" dirty="0" err="1"/>
              <a:t>viewport</a:t>
            </a:r>
            <a:r>
              <a:rPr lang="fr-FR" b="1" dirty="0"/>
              <a:t> / On </a:t>
            </a:r>
            <a:r>
              <a:rPr lang="fr-FR" b="1" dirty="0" err="1"/>
              <a:t>viewport</a:t>
            </a:r>
            <a:r>
              <a:rPr lang="fr-FR" b="1" dirty="0"/>
              <a:t> &lt;</a:t>
            </a:r>
            <a:r>
              <a:rPr lang="fr-FR" b="1" dirty="0" err="1"/>
              <a:t>ref</a:t>
            </a:r>
            <a:r>
              <a:rPr lang="fr-FR" b="1" dirty="0"/>
              <a:t>&gt; </a:t>
            </a:r>
            <a:r>
              <a:rPr lang="fr-FR" dirty="0"/>
              <a:t>: Retarde le chargement dès l’affichage du </a:t>
            </a:r>
            <a:r>
              <a:rPr lang="fr-FR" dirty="0" err="1"/>
              <a:t>viewport</a:t>
            </a:r>
            <a:r>
              <a:rPr lang="fr-FR" dirty="0"/>
              <a:t>. Un élément peut être spécifié, nécessitant sa présence dans le </a:t>
            </a:r>
            <a:r>
              <a:rPr lang="fr-FR" dirty="0" err="1"/>
              <a:t>viewport</a:t>
            </a:r>
            <a:r>
              <a:rPr lang="fr-FR" dirty="0"/>
              <a:t> </a:t>
            </a:r>
          </a:p>
          <a:p>
            <a:pPr lvl="1"/>
            <a:r>
              <a:rPr lang="fr-FR" b="1" dirty="0"/>
              <a:t>On interaction / On interaction &lt;</a:t>
            </a:r>
            <a:r>
              <a:rPr lang="fr-FR" b="1" dirty="0" err="1"/>
              <a:t>ref</a:t>
            </a:r>
            <a:r>
              <a:rPr lang="fr-FR" b="1" dirty="0"/>
              <a:t>&gt; </a:t>
            </a:r>
            <a:r>
              <a:rPr lang="fr-FR" dirty="0"/>
              <a:t>: Retarde le chargement dès l’intéraction sur un élément. Ce dernier peut être spécifié </a:t>
            </a:r>
          </a:p>
          <a:p>
            <a:pPr lvl="1"/>
            <a:r>
              <a:rPr lang="fr-FR" b="1" dirty="0"/>
              <a:t>On hover / On hover &lt;ref&gt; </a:t>
            </a:r>
            <a:r>
              <a:rPr lang="fr-FR" dirty="0"/>
              <a:t>: Retarde le chargement dès le survol d’un élément. Ce dernier peut être spécifié  </a:t>
            </a:r>
          </a:p>
          <a:p>
            <a:pPr lvl="1"/>
            <a:r>
              <a:rPr lang="fr-FR" b="1" dirty="0"/>
              <a:t>When</a:t>
            </a:r>
            <a:r>
              <a:rPr lang="fr-FR" dirty="0"/>
              <a:t> : Définition spécifique selon une condition booléenne</a:t>
            </a:r>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7" name="Freeform 5" descr="Outline of the number 1, indicating step 1.">
            <a:extLst>
              <a:ext uri="{FF2B5EF4-FFF2-40B4-BE49-F238E27FC236}">
                <a16:creationId xmlns:a16="http://schemas.microsoft.com/office/drawing/2014/main" id="{D195E3ED-4486-4BA8-B85F-2508917DF8A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2" descr="Outline of the number 8, indicating step 8.">
            <a:extLst>
              <a:ext uri="{FF2B5EF4-FFF2-40B4-BE49-F238E27FC236}">
                <a16:creationId xmlns:a16="http://schemas.microsoft.com/office/drawing/2014/main" id="{3AE168EE-B7D0-42F0-9519-5484B77E06B0}"/>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5" descr="Outline of the number 1, indicating step 1.">
            <a:extLst>
              <a:ext uri="{FF2B5EF4-FFF2-40B4-BE49-F238E27FC236}">
                <a16:creationId xmlns:a16="http://schemas.microsoft.com/office/drawing/2014/main" id="{2BEF6248-BFFA-4600-A1C7-5103441DFD3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Chevron 6">
            <a:extLst>
              <a:ext uri="{FF2B5EF4-FFF2-40B4-BE49-F238E27FC236}">
                <a16:creationId xmlns:a16="http://schemas.microsoft.com/office/drawing/2014/main" id="{F5ED3B58-47F5-4D13-BA7B-006D84178E5E}"/>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11" descr="Outline of the number 7, indicating step 7.">
            <a:extLst>
              <a:ext uri="{FF2B5EF4-FFF2-40B4-BE49-F238E27FC236}">
                <a16:creationId xmlns:a16="http://schemas.microsoft.com/office/drawing/2014/main" id="{7A761E37-2A5A-4661-8E92-1429E8D6BA35}"/>
              </a:ext>
            </a:extLst>
          </p:cNvPr>
          <p:cNvSpPr>
            <a:spLocks noEditPoints="1"/>
          </p:cNvSpPr>
          <p:nvPr/>
        </p:nvSpPr>
        <p:spPr bwMode="auto">
          <a:xfrm>
            <a:off x="9992406" y="143140"/>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1582350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32">
            <a:extLst>
              <a:ext uri="{FF2B5EF4-FFF2-40B4-BE49-F238E27FC236}">
                <a16:creationId xmlns:a16="http://schemas.microsoft.com/office/drawing/2014/main" id="{1C5F05E1-FEAA-4B92-8B41-E28C58EF26CC}"/>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extLst>
              <p:ext uri="{D42A27DB-BD31-4B8C-83A1-F6EECF244321}">
                <p14:modId xmlns:p14="http://schemas.microsoft.com/office/powerpoint/2010/main" val="3389384202"/>
              </p:ext>
            </p:extLst>
          </p:nvPr>
        </p:nvGraphicFramePr>
        <p:xfrm>
          <a:off x="651754" y="1352146"/>
          <a:ext cx="4682246" cy="5300581"/>
        </p:xfrm>
        <a:graphic>
          <a:graphicData uri="http://schemas.openxmlformats.org/drawingml/2006/table">
            <a:tbl>
              <a:tblPr firstRow="1" bandRow="1">
                <a:tableStyleId>{5C22544A-7EE6-4342-B048-85BDC9FD1C3A}</a:tableStyleId>
              </a:tblPr>
              <a:tblGrid>
                <a:gridCol w="4682246">
                  <a:extLst>
                    <a:ext uri="{9D8B030D-6E8A-4147-A177-3AD203B41FA5}">
                      <a16:colId xmlns:a16="http://schemas.microsoft.com/office/drawing/2014/main" val="1278623551"/>
                    </a:ext>
                  </a:extLst>
                </a:gridCol>
              </a:tblGrid>
              <a:tr h="339712">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960869">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a:xfrm>
            <a:off x="766763" y="682514"/>
            <a:ext cx="4572000" cy="532765"/>
          </a:xfrm>
        </p:spPr>
        <p:txBody>
          <a:bodyPr/>
          <a:lstStyle/>
          <a:p>
            <a:r>
              <a:rPr lang="fr-FR" dirty="0"/>
              <a:t>Vue Déférable</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766763" y="1790939"/>
            <a:ext cx="4567237" cy="4591071"/>
          </a:xfrm>
        </p:spPr>
        <p:txBody>
          <a:bodyPr/>
          <a:lstStyle/>
          <a:p>
            <a:r>
              <a:rPr lang="fr-FR" dirty="0"/>
              <a:t>Il est également possible de déclencher le pré chargement via l’instruction </a:t>
            </a:r>
            <a:r>
              <a:rPr lang="fr-FR" b="1" dirty="0"/>
              <a:t>pre-fetch </a:t>
            </a:r>
          </a:p>
          <a:p>
            <a:r>
              <a:rPr lang="fr-FR" dirty="0"/>
              <a:t>Cette dernière utilise les mêmes conditions de déclenchement </a:t>
            </a:r>
          </a:p>
          <a:p>
            <a:endParaRPr lang="fr-FR" dirty="0"/>
          </a:p>
          <a:p>
            <a:r>
              <a:rPr lang="fr-FR" b="0" i="0" dirty="0">
                <a:effectLst/>
                <a:latin typeface="ui-monospace"/>
              </a:rPr>
              <a:t>@defer (on viewport; </a:t>
            </a:r>
            <a:r>
              <a:rPr lang="fr-FR" b="1" i="0" u="sng" dirty="0">
                <a:effectLst/>
                <a:latin typeface="ui-monospace"/>
              </a:rPr>
              <a:t>prefetch</a:t>
            </a:r>
            <a:r>
              <a:rPr lang="fr-FR" b="0" i="0" dirty="0">
                <a:effectLst/>
                <a:latin typeface="ui-monospace"/>
              </a:rPr>
              <a:t> on idle) {</a:t>
            </a:r>
          </a:p>
          <a:p>
            <a:endParaRPr lang="fr-FR" dirty="0">
              <a:latin typeface="ui-monospace"/>
            </a:endParaRPr>
          </a:p>
          <a:p>
            <a:r>
              <a:rPr lang="fr-FR" dirty="0">
                <a:latin typeface="ui-monospace"/>
              </a:rPr>
              <a:t>Production d’un fichier JS pour les vues déférables</a:t>
            </a:r>
            <a:endParaRPr lang="fr-FR" dirty="0"/>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7" name="Freeform 5" descr="Outline of the number 1, indicating step 1.">
            <a:extLst>
              <a:ext uri="{FF2B5EF4-FFF2-40B4-BE49-F238E27FC236}">
                <a16:creationId xmlns:a16="http://schemas.microsoft.com/office/drawing/2014/main" id="{D195E3ED-4486-4BA8-B85F-2508917DF8A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2" descr="Outline of the number 8, indicating step 8.">
            <a:extLst>
              <a:ext uri="{FF2B5EF4-FFF2-40B4-BE49-F238E27FC236}">
                <a16:creationId xmlns:a16="http://schemas.microsoft.com/office/drawing/2014/main" id="{3AE168EE-B7D0-42F0-9519-5484B77E06B0}"/>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5" descr="Outline of the number 1, indicating step 1.">
            <a:extLst>
              <a:ext uri="{FF2B5EF4-FFF2-40B4-BE49-F238E27FC236}">
                <a16:creationId xmlns:a16="http://schemas.microsoft.com/office/drawing/2014/main" id="{2BEF6248-BFFA-4600-A1C7-5103441DFD3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Chevron 6">
            <a:extLst>
              <a:ext uri="{FF2B5EF4-FFF2-40B4-BE49-F238E27FC236}">
                <a16:creationId xmlns:a16="http://schemas.microsoft.com/office/drawing/2014/main" id="{F5ED3B58-47F5-4D13-BA7B-006D84178E5E}"/>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11" descr="Outline of the number 7, indicating step 7.">
            <a:extLst>
              <a:ext uri="{FF2B5EF4-FFF2-40B4-BE49-F238E27FC236}">
                <a16:creationId xmlns:a16="http://schemas.microsoft.com/office/drawing/2014/main" id="{7A761E37-2A5A-4661-8E92-1429E8D6BA35}"/>
              </a:ext>
            </a:extLst>
          </p:cNvPr>
          <p:cNvSpPr>
            <a:spLocks noEditPoints="1"/>
          </p:cNvSpPr>
          <p:nvPr/>
        </p:nvSpPr>
        <p:spPr bwMode="auto">
          <a:xfrm>
            <a:off x="9992406" y="143140"/>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19" name="Image 18">
            <a:extLst>
              <a:ext uri="{FF2B5EF4-FFF2-40B4-BE49-F238E27FC236}">
                <a16:creationId xmlns:a16="http://schemas.microsoft.com/office/drawing/2014/main" id="{04F9D2E4-37EA-47AD-8535-D2F534676DB4}"/>
              </a:ext>
            </a:extLst>
          </p:cNvPr>
          <p:cNvPicPr>
            <a:picLocks noChangeAspect="1"/>
          </p:cNvPicPr>
          <p:nvPr/>
        </p:nvPicPr>
        <p:blipFill>
          <a:blip r:embed="rId3"/>
          <a:stretch>
            <a:fillRect/>
          </a:stretch>
        </p:blipFill>
        <p:spPr>
          <a:xfrm>
            <a:off x="6096000" y="1462589"/>
            <a:ext cx="5868219" cy="2800741"/>
          </a:xfrm>
          <a:prstGeom prst="rect">
            <a:avLst/>
          </a:prstGeom>
          <a:ln w="19050">
            <a:solidFill>
              <a:srgbClr val="E31937"/>
            </a:solidFill>
          </a:ln>
        </p:spPr>
      </p:pic>
    </p:spTree>
    <p:extLst>
      <p:ext uri="{BB962C8B-B14F-4D97-AF65-F5344CB8AC3E}">
        <p14:creationId xmlns:p14="http://schemas.microsoft.com/office/powerpoint/2010/main" val="2779528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B3D2A-6E46-63B8-6AD4-3ABED0650402}"/>
              </a:ext>
            </a:extLst>
          </p:cNvPr>
          <p:cNvSpPr>
            <a:spLocks noGrp="1"/>
          </p:cNvSpPr>
          <p:nvPr>
            <p:ph type="title"/>
          </p:nvPr>
        </p:nvSpPr>
        <p:spPr>
          <a:xfrm>
            <a:off x="767849" y="635964"/>
            <a:ext cx="6090151" cy="2226506"/>
          </a:xfrm>
        </p:spPr>
        <p:txBody>
          <a:bodyPr/>
          <a:lstStyle/>
          <a:p>
            <a:r>
              <a:rPr lang="fr-FR" dirty="0"/>
              <a:t>Angular 17 - Stable </a:t>
            </a:r>
          </a:p>
        </p:txBody>
      </p:sp>
      <p:sp>
        <p:nvSpPr>
          <p:cNvPr id="5" name="Subtitle 4">
            <a:extLst>
              <a:ext uri="{FF2B5EF4-FFF2-40B4-BE49-F238E27FC236}">
                <a16:creationId xmlns:a16="http://schemas.microsoft.com/office/drawing/2014/main" id="{E489C984-5E2A-0CE8-AC6C-4F688BAF2411}"/>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710832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36F3626A-B8A0-9088-5CD5-7AB19F9DC7F0}"/>
              </a:ext>
              <a:ext uri="{C183D7F6-B498-43B3-948B-1728B52AA6E4}">
                <adec:decorative xmlns:adec="http://schemas.microsoft.com/office/drawing/2017/decorative" val="1"/>
              </a:ext>
            </a:extLst>
          </p:cNvPr>
          <p:cNvGrpSpPr/>
          <p:nvPr/>
        </p:nvGrpSpPr>
        <p:grpSpPr>
          <a:xfrm>
            <a:off x="3810000" y="1778456"/>
            <a:ext cx="4572000" cy="3492443"/>
            <a:chOff x="3810000" y="1679194"/>
            <a:chExt cx="4572000" cy="3492443"/>
          </a:xfrm>
        </p:grpSpPr>
        <p:sp>
          <p:nvSpPr>
            <p:cNvPr id="6" name="Shape 4667">
              <a:extLst>
                <a:ext uri="{FF2B5EF4-FFF2-40B4-BE49-F238E27FC236}">
                  <a16:creationId xmlns:a16="http://schemas.microsoft.com/office/drawing/2014/main" id="{2DE9D346-C152-E6DE-FAAE-1A9ED5887B85}"/>
                </a:ext>
              </a:extLst>
            </p:cNvPr>
            <p:cNvSpPr/>
            <p:nvPr/>
          </p:nvSpPr>
          <p:spPr>
            <a:xfrm>
              <a:off x="4839662" y="2102520"/>
              <a:ext cx="556727" cy="478359"/>
            </a:xfrm>
            <a:custGeom>
              <a:avLst/>
              <a:gdLst/>
              <a:ahLst/>
              <a:cxnLst/>
              <a:rect l="0" t="0" r="0" b="0"/>
              <a:pathLst>
                <a:path w="142" h="122" extrusionOk="0">
                  <a:moveTo>
                    <a:pt x="142" y="20"/>
                  </a:moveTo>
                  <a:cubicBezTo>
                    <a:pt x="127" y="7"/>
                    <a:pt x="108" y="0"/>
                    <a:pt x="86" y="0"/>
                  </a:cubicBezTo>
                  <a:cubicBezTo>
                    <a:pt x="39" y="0"/>
                    <a:pt x="0" y="38"/>
                    <a:pt x="0" y="86"/>
                  </a:cubicBezTo>
                  <a:cubicBezTo>
                    <a:pt x="0" y="99"/>
                    <a:pt x="3" y="111"/>
                    <a:pt x="8" y="122"/>
                  </a:cubicBezTo>
                  <a:cubicBezTo>
                    <a:pt x="45" y="80"/>
                    <a:pt x="91" y="45"/>
                    <a:pt x="142" y="20"/>
                  </a:cubicBezTo>
                  <a:close/>
                  <a:moveTo>
                    <a:pt x="142" y="20"/>
                  </a:moveTo>
                  <a:cubicBezTo>
                    <a:pt x="142" y="20"/>
                    <a:pt x="142" y="20"/>
                    <a:pt x="142" y="20"/>
                  </a:cubicBezTo>
                </a:path>
              </a:pathLst>
            </a:custGeom>
            <a:solidFill>
              <a:schemeClr val="bg1">
                <a:lumMod val="95000"/>
              </a:schemeClr>
            </a:solidFill>
            <a:ln w="25400">
              <a:solidFill>
                <a:schemeClr val="accent1"/>
              </a:solidFill>
              <a:miter lim="400000"/>
            </a:ln>
          </p:spPr>
          <p:txBody>
            <a:bodyPr lIns="38100" tIns="38100" rIns="38100" bIns="38100" anchor="ctr"/>
            <a:lstStyle/>
            <a:p>
              <a:endParaRPr lang="en-US" sz="3000" dirty="0">
                <a:solidFill>
                  <a:srgbClr val="FFFFFF"/>
                </a:solidFill>
                <a:latin typeface="Arial" panose="020B0604020202020204" pitchFamily="34" charset="0"/>
                <a:sym typeface="Arial"/>
              </a:endParaRPr>
            </a:p>
          </p:txBody>
        </p:sp>
        <p:sp>
          <p:nvSpPr>
            <p:cNvPr id="7" name="Shape 4668">
              <a:extLst>
                <a:ext uri="{FF2B5EF4-FFF2-40B4-BE49-F238E27FC236}">
                  <a16:creationId xmlns:a16="http://schemas.microsoft.com/office/drawing/2014/main" id="{540451D7-E944-C1B7-D204-19DDBD36A3F6}"/>
                </a:ext>
              </a:extLst>
            </p:cNvPr>
            <p:cNvSpPr/>
            <p:nvPr/>
          </p:nvSpPr>
          <p:spPr>
            <a:xfrm>
              <a:off x="4585642" y="1679194"/>
              <a:ext cx="3020719" cy="3492443"/>
            </a:xfrm>
            <a:custGeom>
              <a:avLst/>
              <a:gdLst/>
              <a:ahLst/>
              <a:cxnLst/>
              <a:rect l="0" t="0" r="0" b="0"/>
              <a:pathLst>
                <a:path w="770" h="890" extrusionOk="0">
                  <a:moveTo>
                    <a:pt x="385" y="890"/>
                  </a:moveTo>
                  <a:cubicBezTo>
                    <a:pt x="598" y="890"/>
                    <a:pt x="770" y="717"/>
                    <a:pt x="770" y="505"/>
                  </a:cubicBezTo>
                  <a:cubicBezTo>
                    <a:pt x="770" y="314"/>
                    <a:pt x="632" y="156"/>
                    <a:pt x="450" y="125"/>
                  </a:cubicBezTo>
                  <a:cubicBezTo>
                    <a:pt x="450" y="53"/>
                    <a:pt x="450" y="53"/>
                    <a:pt x="450" y="53"/>
                  </a:cubicBezTo>
                  <a:cubicBezTo>
                    <a:pt x="484" y="53"/>
                    <a:pt x="484" y="53"/>
                    <a:pt x="484" y="53"/>
                  </a:cubicBezTo>
                  <a:cubicBezTo>
                    <a:pt x="495" y="53"/>
                    <a:pt x="504" y="41"/>
                    <a:pt x="504" y="26"/>
                  </a:cubicBezTo>
                  <a:cubicBezTo>
                    <a:pt x="504" y="12"/>
                    <a:pt x="495" y="0"/>
                    <a:pt x="484" y="0"/>
                  </a:cubicBezTo>
                  <a:cubicBezTo>
                    <a:pt x="286" y="0"/>
                    <a:pt x="286" y="0"/>
                    <a:pt x="286" y="0"/>
                  </a:cubicBezTo>
                  <a:cubicBezTo>
                    <a:pt x="275" y="0"/>
                    <a:pt x="266" y="12"/>
                    <a:pt x="266" y="26"/>
                  </a:cubicBezTo>
                  <a:cubicBezTo>
                    <a:pt x="266" y="41"/>
                    <a:pt x="275" y="53"/>
                    <a:pt x="286" y="53"/>
                  </a:cubicBezTo>
                  <a:cubicBezTo>
                    <a:pt x="320" y="53"/>
                    <a:pt x="320" y="53"/>
                    <a:pt x="320" y="53"/>
                  </a:cubicBezTo>
                  <a:cubicBezTo>
                    <a:pt x="320" y="125"/>
                    <a:pt x="320" y="125"/>
                    <a:pt x="320" y="125"/>
                  </a:cubicBezTo>
                  <a:cubicBezTo>
                    <a:pt x="287" y="131"/>
                    <a:pt x="256" y="140"/>
                    <a:pt x="227" y="153"/>
                  </a:cubicBezTo>
                  <a:cubicBezTo>
                    <a:pt x="175" y="177"/>
                    <a:pt x="128" y="212"/>
                    <a:pt x="91" y="256"/>
                  </a:cubicBezTo>
                  <a:cubicBezTo>
                    <a:pt x="34" y="323"/>
                    <a:pt x="0" y="410"/>
                    <a:pt x="0" y="505"/>
                  </a:cubicBezTo>
                  <a:cubicBezTo>
                    <a:pt x="0" y="717"/>
                    <a:pt x="172" y="890"/>
                    <a:pt x="385" y="890"/>
                  </a:cubicBezTo>
                  <a:close/>
                  <a:moveTo>
                    <a:pt x="158" y="280"/>
                  </a:moveTo>
                  <a:cubicBezTo>
                    <a:pt x="180" y="258"/>
                    <a:pt x="205" y="239"/>
                    <a:pt x="232" y="224"/>
                  </a:cubicBezTo>
                  <a:cubicBezTo>
                    <a:pt x="277" y="199"/>
                    <a:pt x="330" y="185"/>
                    <a:pt x="385" y="185"/>
                  </a:cubicBezTo>
                  <a:cubicBezTo>
                    <a:pt x="562" y="185"/>
                    <a:pt x="705" y="328"/>
                    <a:pt x="705" y="505"/>
                  </a:cubicBezTo>
                  <a:cubicBezTo>
                    <a:pt x="705" y="681"/>
                    <a:pt x="562" y="825"/>
                    <a:pt x="385" y="825"/>
                  </a:cubicBezTo>
                  <a:cubicBezTo>
                    <a:pt x="209" y="825"/>
                    <a:pt x="65" y="681"/>
                    <a:pt x="65" y="505"/>
                  </a:cubicBezTo>
                  <a:cubicBezTo>
                    <a:pt x="65" y="417"/>
                    <a:pt x="101" y="337"/>
                    <a:pt x="158" y="280"/>
                  </a:cubicBezTo>
                  <a:close/>
                  <a:moveTo>
                    <a:pt x="158" y="280"/>
                  </a:moveTo>
                  <a:cubicBezTo>
                    <a:pt x="158" y="280"/>
                    <a:pt x="158" y="280"/>
                    <a:pt x="158" y="280"/>
                  </a:cubicBezTo>
                </a:path>
              </a:pathLst>
            </a:custGeom>
            <a:solidFill>
              <a:schemeClr val="bg1">
                <a:lumMod val="95000"/>
              </a:schemeClr>
            </a:solidFill>
            <a:ln w="25400">
              <a:gradFill flip="none" rotWithShape="1">
                <a:gsLst>
                  <a:gs pos="0">
                    <a:srgbClr val="E31937"/>
                  </a:gs>
                  <a:gs pos="60000">
                    <a:srgbClr val="A82465"/>
                  </a:gs>
                  <a:gs pos="99000">
                    <a:srgbClr val="5236AB"/>
                  </a:gs>
                </a:gsLst>
                <a:lin ang="16200000" scaled="1"/>
                <a:tileRect/>
              </a:gradFill>
              <a:miter lim="400000"/>
            </a:ln>
          </p:spPr>
          <p:txBody>
            <a:bodyPr lIns="38100" tIns="38100" rIns="38100" bIns="38100" anchor="ctr"/>
            <a:lstStyle/>
            <a:p>
              <a:endParaRPr lang="en-US" sz="3000" dirty="0">
                <a:solidFill>
                  <a:srgbClr val="FFFFFF"/>
                </a:solidFill>
                <a:latin typeface="Arial" panose="020B0604020202020204" pitchFamily="34" charset="0"/>
                <a:sym typeface="Arial"/>
              </a:endParaRPr>
            </a:p>
          </p:txBody>
        </p:sp>
        <p:grpSp>
          <p:nvGrpSpPr>
            <p:cNvPr id="8" name="Group 7">
              <a:extLst>
                <a:ext uri="{FF2B5EF4-FFF2-40B4-BE49-F238E27FC236}">
                  <a16:creationId xmlns:a16="http://schemas.microsoft.com/office/drawing/2014/main" id="{FAEA2E8B-2DE4-5BB8-EE8B-29E008FCAC60}"/>
                </a:ext>
              </a:extLst>
            </p:cNvPr>
            <p:cNvGrpSpPr/>
            <p:nvPr/>
          </p:nvGrpSpPr>
          <p:grpSpPr>
            <a:xfrm>
              <a:off x="3810000" y="2665524"/>
              <a:ext cx="1091770" cy="284873"/>
              <a:chOff x="3810000" y="2665524"/>
              <a:chExt cx="1091770" cy="284873"/>
            </a:xfrm>
          </p:grpSpPr>
          <p:cxnSp>
            <p:nvCxnSpPr>
              <p:cNvPr id="19" name="Shape 4676">
                <a:extLst>
                  <a:ext uri="{FF2B5EF4-FFF2-40B4-BE49-F238E27FC236}">
                    <a16:creationId xmlns:a16="http://schemas.microsoft.com/office/drawing/2014/main" id="{48401DE8-18B9-E9CD-41E7-5B3D217045D0}"/>
                  </a:ext>
                </a:extLst>
              </p:cNvPr>
              <p:cNvCxnSpPr>
                <a:cxnSpLocks/>
              </p:cNvCxnSpPr>
              <p:nvPr/>
            </p:nvCxnSpPr>
            <p:spPr>
              <a:xfrm flipH="1" flipV="1">
                <a:off x="4636999" y="2665524"/>
                <a:ext cx="264771" cy="284873"/>
              </a:xfrm>
              <a:prstGeom prst="straightConnector1">
                <a:avLst/>
              </a:prstGeom>
              <a:noFill/>
              <a:ln w="14604" cap="rnd" cmpd="sng">
                <a:solidFill>
                  <a:srgbClr val="555555"/>
                </a:solidFill>
                <a:prstDash val="solid"/>
                <a:round/>
                <a:headEnd type="none" w="med" len="med"/>
                <a:tailEnd type="none" w="med" len="med"/>
              </a:ln>
            </p:spPr>
          </p:cxnSp>
          <p:cxnSp>
            <p:nvCxnSpPr>
              <p:cNvPr id="20" name="Shape 4677">
                <a:extLst>
                  <a:ext uri="{FF2B5EF4-FFF2-40B4-BE49-F238E27FC236}">
                    <a16:creationId xmlns:a16="http://schemas.microsoft.com/office/drawing/2014/main" id="{5BDDA816-2446-4710-BFBE-B17328CE1F27}"/>
                  </a:ext>
                </a:extLst>
              </p:cNvPr>
              <p:cNvCxnSpPr>
                <a:cxnSpLocks/>
              </p:cNvCxnSpPr>
              <p:nvPr/>
            </p:nvCxnSpPr>
            <p:spPr>
              <a:xfrm flipH="1">
                <a:off x="3810000" y="2665524"/>
                <a:ext cx="826999" cy="0"/>
              </a:xfrm>
              <a:prstGeom prst="straightConnector1">
                <a:avLst/>
              </a:prstGeom>
              <a:noFill/>
              <a:ln w="14604" cap="rnd" cmpd="sng">
                <a:solidFill>
                  <a:srgbClr val="555555"/>
                </a:solidFill>
                <a:prstDash val="solid"/>
                <a:round/>
                <a:headEnd type="none" w="med" len="med"/>
                <a:tailEnd type="oval" w="med" len="med"/>
              </a:ln>
            </p:spPr>
          </p:cxnSp>
        </p:grpSp>
        <p:grpSp>
          <p:nvGrpSpPr>
            <p:cNvPr id="9" name="Group 8">
              <a:extLst>
                <a:ext uri="{FF2B5EF4-FFF2-40B4-BE49-F238E27FC236}">
                  <a16:creationId xmlns:a16="http://schemas.microsoft.com/office/drawing/2014/main" id="{A941E9B1-98AC-8043-24D5-77075F73395E}"/>
                </a:ext>
              </a:extLst>
            </p:cNvPr>
            <p:cNvGrpSpPr/>
            <p:nvPr/>
          </p:nvGrpSpPr>
          <p:grpSpPr>
            <a:xfrm>
              <a:off x="7318057" y="2657475"/>
              <a:ext cx="1063943" cy="298391"/>
              <a:chOff x="7318057" y="2657475"/>
              <a:chExt cx="1063943" cy="298391"/>
            </a:xfrm>
          </p:grpSpPr>
          <p:cxnSp>
            <p:nvCxnSpPr>
              <p:cNvPr id="17" name="Shape 4679">
                <a:extLst>
                  <a:ext uri="{FF2B5EF4-FFF2-40B4-BE49-F238E27FC236}">
                    <a16:creationId xmlns:a16="http://schemas.microsoft.com/office/drawing/2014/main" id="{14B3F959-8B7C-6705-29A8-0DE2BA3D773E}"/>
                  </a:ext>
                </a:extLst>
              </p:cNvPr>
              <p:cNvCxnSpPr>
                <a:cxnSpLocks/>
              </p:cNvCxnSpPr>
              <p:nvPr/>
            </p:nvCxnSpPr>
            <p:spPr>
              <a:xfrm flipV="1">
                <a:off x="7318057" y="2657475"/>
                <a:ext cx="276543" cy="298391"/>
              </a:xfrm>
              <a:prstGeom prst="straightConnector1">
                <a:avLst/>
              </a:prstGeom>
              <a:noFill/>
              <a:ln w="14604" cap="flat" cmpd="sng">
                <a:solidFill>
                  <a:srgbClr val="555555"/>
                </a:solidFill>
                <a:prstDash val="solid"/>
                <a:round/>
                <a:headEnd type="none" w="med" len="med"/>
                <a:tailEnd type="none" w="med" len="med"/>
              </a:ln>
            </p:spPr>
          </p:cxnSp>
          <p:cxnSp>
            <p:nvCxnSpPr>
              <p:cNvPr id="18" name="Shape 4680">
                <a:extLst>
                  <a:ext uri="{FF2B5EF4-FFF2-40B4-BE49-F238E27FC236}">
                    <a16:creationId xmlns:a16="http://schemas.microsoft.com/office/drawing/2014/main" id="{2B1ADB98-A80B-DA76-A19C-DFA74107344E}"/>
                  </a:ext>
                </a:extLst>
              </p:cNvPr>
              <p:cNvCxnSpPr>
                <a:cxnSpLocks/>
              </p:cNvCxnSpPr>
              <p:nvPr/>
            </p:nvCxnSpPr>
            <p:spPr>
              <a:xfrm>
                <a:off x="7582829" y="2662358"/>
                <a:ext cx="799171" cy="0"/>
              </a:xfrm>
              <a:prstGeom prst="straightConnector1">
                <a:avLst/>
              </a:prstGeom>
              <a:noFill/>
              <a:ln w="14604" cap="flat" cmpd="sng">
                <a:solidFill>
                  <a:srgbClr val="555555"/>
                </a:solidFill>
                <a:prstDash val="solid"/>
                <a:round/>
                <a:headEnd type="none" w="med" len="med"/>
                <a:tailEnd type="oval" w="med" len="med"/>
              </a:ln>
            </p:spPr>
          </p:cxnSp>
        </p:grpSp>
        <p:grpSp>
          <p:nvGrpSpPr>
            <p:cNvPr id="11" name="Group 10">
              <a:extLst>
                <a:ext uri="{FF2B5EF4-FFF2-40B4-BE49-F238E27FC236}">
                  <a16:creationId xmlns:a16="http://schemas.microsoft.com/office/drawing/2014/main" id="{C420E601-6D72-A654-92C3-DD68CDA1B7C7}"/>
                </a:ext>
              </a:extLst>
            </p:cNvPr>
            <p:cNvGrpSpPr/>
            <p:nvPr/>
          </p:nvGrpSpPr>
          <p:grpSpPr>
            <a:xfrm>
              <a:off x="7292675" y="4428345"/>
              <a:ext cx="1089325" cy="283355"/>
              <a:chOff x="7292675" y="4428345"/>
              <a:chExt cx="1089325" cy="283355"/>
            </a:xfrm>
          </p:grpSpPr>
          <p:cxnSp>
            <p:nvCxnSpPr>
              <p:cNvPr id="13" name="Shape 4692">
                <a:extLst>
                  <a:ext uri="{FF2B5EF4-FFF2-40B4-BE49-F238E27FC236}">
                    <a16:creationId xmlns:a16="http://schemas.microsoft.com/office/drawing/2014/main" id="{E26B7945-9C34-4EC6-17FA-F7D7BEE3A77A}"/>
                  </a:ext>
                </a:extLst>
              </p:cNvPr>
              <p:cNvCxnSpPr>
                <a:cxnSpLocks/>
              </p:cNvCxnSpPr>
              <p:nvPr/>
            </p:nvCxnSpPr>
            <p:spPr>
              <a:xfrm>
                <a:off x="7557759" y="4710767"/>
                <a:ext cx="824241" cy="0"/>
              </a:xfrm>
              <a:prstGeom prst="straightConnector1">
                <a:avLst/>
              </a:prstGeom>
              <a:noFill/>
              <a:ln w="14604" cap="flat" cmpd="sng">
                <a:solidFill>
                  <a:srgbClr val="555555"/>
                </a:solidFill>
                <a:prstDash val="solid"/>
                <a:round/>
                <a:headEnd type="none" w="med" len="med"/>
                <a:tailEnd type="oval" w="med" len="med"/>
              </a:ln>
            </p:spPr>
          </p:cxnSp>
          <p:cxnSp>
            <p:nvCxnSpPr>
              <p:cNvPr id="14" name="Shape 4691">
                <a:extLst>
                  <a:ext uri="{FF2B5EF4-FFF2-40B4-BE49-F238E27FC236}">
                    <a16:creationId xmlns:a16="http://schemas.microsoft.com/office/drawing/2014/main" id="{B6E360E9-C2E6-4AEA-D06B-9EF85E89FAE2}"/>
                  </a:ext>
                </a:extLst>
              </p:cNvPr>
              <p:cNvCxnSpPr>
                <a:cxnSpLocks/>
              </p:cNvCxnSpPr>
              <p:nvPr/>
            </p:nvCxnSpPr>
            <p:spPr>
              <a:xfrm>
                <a:off x="7292675" y="4428345"/>
                <a:ext cx="270175" cy="283355"/>
              </a:xfrm>
              <a:prstGeom prst="straightConnector1">
                <a:avLst/>
              </a:prstGeom>
              <a:noFill/>
              <a:ln w="14604" cap="flat" cmpd="sng">
                <a:solidFill>
                  <a:srgbClr val="555555"/>
                </a:solidFill>
                <a:prstDash val="solid"/>
                <a:round/>
                <a:headEnd type="none" w="med" len="med"/>
                <a:tailEnd type="none" w="med" len="med"/>
              </a:ln>
            </p:spPr>
          </p:cxnSp>
        </p:grpSp>
        <p:sp>
          <p:nvSpPr>
            <p:cNvPr id="12" name="Freeform 11">
              <a:extLst>
                <a:ext uri="{FF2B5EF4-FFF2-40B4-BE49-F238E27FC236}">
                  <a16:creationId xmlns:a16="http://schemas.microsoft.com/office/drawing/2014/main" id="{ED754A97-45C0-B29A-FEF9-2E7E9837C7F7}"/>
                </a:ext>
              </a:extLst>
            </p:cNvPr>
            <p:cNvSpPr/>
            <p:nvPr/>
          </p:nvSpPr>
          <p:spPr>
            <a:xfrm>
              <a:off x="5836037" y="3396373"/>
              <a:ext cx="539591" cy="542121"/>
            </a:xfrm>
            <a:custGeom>
              <a:avLst/>
              <a:gdLst>
                <a:gd name="connsiteX0" fmla="*/ 54329 w 61636"/>
                <a:gd name="connsiteY0" fmla="*/ 31477 h 61925"/>
                <a:gd name="connsiteX1" fmla="*/ 32248 w 61636"/>
                <a:gd name="connsiteY1" fmla="*/ 50467 h 61925"/>
                <a:gd name="connsiteX2" fmla="*/ 8389 w 61636"/>
                <a:gd name="connsiteY2" fmla="*/ 2453 h 61925"/>
                <a:gd name="connsiteX3" fmla="*/ 2460 w 61636"/>
                <a:gd name="connsiteY3" fmla="*/ 460 h 61925"/>
                <a:gd name="connsiteX4" fmla="*/ 462 w 61636"/>
                <a:gd name="connsiteY4" fmla="*/ 6364 h 61925"/>
                <a:gd name="connsiteX5" fmla="*/ 26859 w 61636"/>
                <a:gd name="connsiteY5" fmla="*/ 59475 h 61925"/>
                <a:gd name="connsiteX6" fmla="*/ 29944 w 61636"/>
                <a:gd name="connsiteY6" fmla="*/ 61838 h 61925"/>
                <a:gd name="connsiteX7" fmla="*/ 30819 w 61636"/>
                <a:gd name="connsiteY7" fmla="*/ 61926 h 61925"/>
                <a:gd name="connsiteX8" fmla="*/ 33707 w 61636"/>
                <a:gd name="connsiteY8" fmla="*/ 60857 h 61925"/>
                <a:gd name="connsiteX9" fmla="*/ 60104 w 61636"/>
                <a:gd name="connsiteY9" fmla="*/ 38151 h 61925"/>
                <a:gd name="connsiteX10" fmla="*/ 60563 w 61636"/>
                <a:gd name="connsiteY10" fmla="*/ 31935 h 61925"/>
                <a:gd name="connsiteX11" fmla="*/ 54329 w 61636"/>
                <a:gd name="connsiteY11" fmla="*/ 31477 h 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636" h="61925">
                  <a:moveTo>
                    <a:pt x="54329" y="31477"/>
                  </a:moveTo>
                  <a:lnTo>
                    <a:pt x="32248" y="50467"/>
                  </a:lnTo>
                  <a:lnTo>
                    <a:pt x="8389" y="2453"/>
                  </a:lnTo>
                  <a:cubicBezTo>
                    <a:pt x="7302" y="271"/>
                    <a:pt x="4655" y="-623"/>
                    <a:pt x="2460" y="460"/>
                  </a:cubicBezTo>
                  <a:cubicBezTo>
                    <a:pt x="272" y="1536"/>
                    <a:pt x="-625" y="4183"/>
                    <a:pt x="462" y="6364"/>
                  </a:cubicBezTo>
                  <a:lnTo>
                    <a:pt x="26859" y="59475"/>
                  </a:lnTo>
                  <a:cubicBezTo>
                    <a:pt x="27464" y="60697"/>
                    <a:pt x="28602" y="61569"/>
                    <a:pt x="29944" y="61838"/>
                  </a:cubicBezTo>
                  <a:cubicBezTo>
                    <a:pt x="30228" y="61896"/>
                    <a:pt x="30527" y="61926"/>
                    <a:pt x="30819" y="61926"/>
                  </a:cubicBezTo>
                  <a:cubicBezTo>
                    <a:pt x="31876" y="61926"/>
                    <a:pt x="32905" y="61547"/>
                    <a:pt x="33707" y="60857"/>
                  </a:cubicBezTo>
                  <a:lnTo>
                    <a:pt x="60104" y="38151"/>
                  </a:lnTo>
                  <a:cubicBezTo>
                    <a:pt x="61949" y="36559"/>
                    <a:pt x="62160" y="33774"/>
                    <a:pt x="60563" y="31935"/>
                  </a:cubicBezTo>
                  <a:cubicBezTo>
                    <a:pt x="58966" y="30088"/>
                    <a:pt x="56174" y="29884"/>
                    <a:pt x="54329" y="31477"/>
                  </a:cubicBezTo>
                  <a:close/>
                </a:path>
              </a:pathLst>
            </a:custGeom>
            <a:solidFill>
              <a:srgbClr val="555555"/>
            </a:solidFill>
            <a:ln w="7291" cap="flat">
              <a:noFill/>
              <a:prstDash val="solid"/>
              <a:miter/>
            </a:ln>
          </p:spPr>
          <p:txBody>
            <a:bodyPr rtlCol="0" anchor="ctr"/>
            <a:lstStyle/>
            <a:p>
              <a:endParaRPr lang="en-US" dirty="0"/>
            </a:p>
          </p:txBody>
        </p:sp>
      </p:grpSp>
      <p:sp>
        <p:nvSpPr>
          <p:cNvPr id="30" name="Title 29">
            <a:extLst>
              <a:ext uri="{FF2B5EF4-FFF2-40B4-BE49-F238E27FC236}">
                <a16:creationId xmlns:a16="http://schemas.microsoft.com/office/drawing/2014/main" id="{2305256C-DE04-3EB9-DA85-F5FECC254811}"/>
              </a:ext>
            </a:extLst>
          </p:cNvPr>
          <p:cNvSpPr>
            <a:spLocks noGrp="1"/>
          </p:cNvSpPr>
          <p:nvPr>
            <p:ph type="title"/>
          </p:nvPr>
        </p:nvSpPr>
        <p:spPr/>
        <p:txBody>
          <a:bodyPr/>
          <a:lstStyle/>
          <a:p>
            <a:r>
              <a:rPr lang="fr-FR" dirty="0"/>
              <a:t>Vue Déférable</a:t>
            </a:r>
          </a:p>
        </p:txBody>
      </p:sp>
      <p:sp>
        <p:nvSpPr>
          <p:cNvPr id="27" name="Shape 4695">
            <a:extLst>
              <a:ext uri="{FF2B5EF4-FFF2-40B4-BE49-F238E27FC236}">
                <a16:creationId xmlns:a16="http://schemas.microsoft.com/office/drawing/2014/main" id="{87E9F4F8-1C2F-BBB4-DF08-98121AE8E14F}"/>
              </a:ext>
            </a:extLst>
          </p:cNvPr>
          <p:cNvSpPr txBox="1"/>
          <p:nvPr/>
        </p:nvSpPr>
        <p:spPr>
          <a:xfrm>
            <a:off x="3801746" y="2202039"/>
            <a:ext cx="835254" cy="410145"/>
          </a:xfrm>
          <a:prstGeom prst="rect">
            <a:avLst/>
          </a:prstGeom>
          <a:noFill/>
          <a:ln>
            <a:noFill/>
          </a:ln>
        </p:spPr>
        <p:txBody>
          <a:bodyPr lIns="0" tIns="0" rIns="0" bIns="0" anchor="b" anchorCtr="0">
            <a:normAutofit/>
          </a:bodyPr>
          <a:lstStyle/>
          <a:p>
            <a:pPr marL="0" marR="0" lvl="0" indent="0" algn="ctr" defTabSz="914400" rtl="0" eaLnBrk="1" fontAlgn="auto" latinLnBrk="0" hangingPunct="1">
              <a:lnSpc>
                <a:spcPct val="100000"/>
              </a:lnSpc>
              <a:spcBef>
                <a:spcPts val="0"/>
              </a:spcBef>
              <a:spcAft>
                <a:spcPts val="0"/>
              </a:spcAft>
              <a:buClr>
                <a:srgbClr val="FF6A00"/>
              </a:buClr>
              <a:buSzPct val="25000"/>
              <a:buFontTx/>
              <a:buNone/>
              <a:tabLst/>
              <a:defRPr/>
            </a:pPr>
            <a:r>
              <a:rPr kumimoji="0" lang="en-US" sz="2400"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01</a:t>
            </a:r>
          </a:p>
        </p:txBody>
      </p:sp>
      <p:sp>
        <p:nvSpPr>
          <p:cNvPr id="28" name="Shape 4674">
            <a:extLst>
              <a:ext uri="{FF2B5EF4-FFF2-40B4-BE49-F238E27FC236}">
                <a16:creationId xmlns:a16="http://schemas.microsoft.com/office/drawing/2014/main" id="{76A2A422-83CA-D1DE-FF46-D8C33875A602}"/>
              </a:ext>
            </a:extLst>
          </p:cNvPr>
          <p:cNvSpPr/>
          <p:nvPr/>
        </p:nvSpPr>
        <p:spPr>
          <a:xfrm>
            <a:off x="766763" y="2260709"/>
            <a:ext cx="2901349" cy="1263977"/>
          </a:xfrm>
          <a:prstGeom prst="rect">
            <a:avLst/>
          </a:prstGeom>
          <a:noFill/>
          <a:ln>
            <a:noFill/>
          </a:ln>
        </p:spPr>
        <p:txBody>
          <a:bodyPr lIns="0" tIns="0" rIns="0" bIns="0" anchor="t" anchorCtr="0">
            <a:noAutofit/>
          </a:bodyPr>
          <a:lstStyle/>
          <a:p>
            <a:pPr marL="0" marR="0" lvl="0" indent="0" algn="r" defTabSz="914400" rtl="0" eaLnBrk="1" fontAlgn="auto" latinLnBrk="0" hangingPunct="1">
              <a:lnSpc>
                <a:spcPct val="100000"/>
              </a:lnSpc>
              <a:spcBef>
                <a:spcPts val="0"/>
              </a:spcBef>
              <a:spcAft>
                <a:spcPts val="600"/>
              </a:spcAft>
              <a:buClrTx/>
              <a:buSzPct val="25000"/>
              <a:buFontTx/>
              <a:buNone/>
              <a:tabLst/>
              <a:defRPr/>
            </a:pPr>
            <a:r>
              <a:rPr kumimoji="0" lang="en-US" b="1" i="0" u="none" strike="noStrike" kern="1200" cap="none" spc="0" normalizeH="0" baseline="0" noProof="0" dirty="0">
                <a:ln>
                  <a:noFill/>
                </a:ln>
                <a:effectLst/>
                <a:uLnTx/>
                <a:uFillTx/>
                <a:ea typeface="Arial" panose="020B0604020202020204" pitchFamily="34" charset="-128"/>
                <a:cs typeface="Arial" panose="020B0604020202020204" pitchFamily="34" charset="-128"/>
                <a:sym typeface="Arial"/>
              </a:rPr>
              <a:t>Lazy loading</a:t>
            </a:r>
          </a:p>
        </p:txBody>
      </p:sp>
      <p:sp>
        <p:nvSpPr>
          <p:cNvPr id="21" name="Shape 4694">
            <a:extLst>
              <a:ext uri="{FF2B5EF4-FFF2-40B4-BE49-F238E27FC236}">
                <a16:creationId xmlns:a16="http://schemas.microsoft.com/office/drawing/2014/main" id="{C9A1F8B2-E098-345E-9C49-08B0E31D711B}"/>
              </a:ext>
            </a:extLst>
          </p:cNvPr>
          <p:cNvSpPr txBox="1"/>
          <p:nvPr/>
        </p:nvSpPr>
        <p:spPr>
          <a:xfrm>
            <a:off x="7589520" y="2200880"/>
            <a:ext cx="799171" cy="410145"/>
          </a:xfrm>
          <a:prstGeom prst="rect">
            <a:avLst/>
          </a:prstGeom>
          <a:noFill/>
          <a:ln>
            <a:noFill/>
          </a:ln>
        </p:spPr>
        <p:txBody>
          <a:bodyPr lIns="0" tIns="0" rIns="0" bIns="0" anchor="b" anchorCtr="0">
            <a:normAutofit/>
          </a:bodyPr>
          <a:lstStyle/>
          <a:p>
            <a:pPr marL="0" marR="0" lvl="0" indent="0" algn="ctr" defTabSz="914400" rtl="0" eaLnBrk="1" fontAlgn="auto" latinLnBrk="0" hangingPunct="1">
              <a:lnSpc>
                <a:spcPct val="100000"/>
              </a:lnSpc>
              <a:spcBef>
                <a:spcPts val="0"/>
              </a:spcBef>
              <a:spcAft>
                <a:spcPts val="0"/>
              </a:spcAft>
              <a:buClr>
                <a:srgbClr val="991F3D"/>
              </a:buClr>
              <a:buSzPct val="25000"/>
              <a:buFontTx/>
              <a:buNone/>
              <a:tabLst/>
              <a:defRPr/>
            </a:pPr>
            <a:r>
              <a:rPr kumimoji="0" lang="en-US" sz="2400"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02</a:t>
            </a:r>
          </a:p>
        </p:txBody>
      </p:sp>
      <p:sp>
        <p:nvSpPr>
          <p:cNvPr id="22" name="Shape 4674">
            <a:extLst>
              <a:ext uri="{FF2B5EF4-FFF2-40B4-BE49-F238E27FC236}">
                <a16:creationId xmlns:a16="http://schemas.microsoft.com/office/drawing/2014/main" id="{2F511FD0-95AA-6D28-CCF2-AB95719C6F87}"/>
              </a:ext>
            </a:extLst>
          </p:cNvPr>
          <p:cNvSpPr/>
          <p:nvPr/>
        </p:nvSpPr>
        <p:spPr>
          <a:xfrm>
            <a:off x="8523889" y="2260709"/>
            <a:ext cx="2901349" cy="1263969"/>
          </a:xfrm>
          <a:prstGeom prst="rect">
            <a:avLst/>
          </a:prstGeom>
          <a:noFill/>
          <a:ln>
            <a:noFill/>
          </a:ln>
        </p:spPr>
        <p:txBody>
          <a:bodyPr lIns="0" tIns="0" rIns="0" bIns="0" anchor="t" anchorCtr="0">
            <a:noAutofit/>
          </a:bodyPr>
          <a:lstStyle/>
          <a:p>
            <a:pPr marL="0" marR="0" lvl="0" indent="0" defTabSz="914400" rtl="0" eaLnBrk="1" fontAlgn="auto" latinLnBrk="0" hangingPunct="1">
              <a:lnSpc>
                <a:spcPct val="100000"/>
              </a:lnSpc>
              <a:spcBef>
                <a:spcPts val="0"/>
              </a:spcBef>
              <a:spcAft>
                <a:spcPts val="600"/>
              </a:spcAft>
              <a:buClrTx/>
              <a:buSzPct val="25000"/>
              <a:buFontTx/>
              <a:buNone/>
              <a:tabLst/>
              <a:defRPr/>
            </a:pPr>
            <a:r>
              <a:rPr kumimoji="0" lang="fr-FR" b="1" i="0" u="none" strike="noStrike" kern="1200" cap="none" spc="0" normalizeH="0" baseline="0" dirty="0">
                <a:ln>
                  <a:noFill/>
                </a:ln>
                <a:effectLst/>
                <a:uLnTx/>
                <a:uFillTx/>
                <a:ea typeface="Arial" panose="020B0604020202020204" pitchFamily="34" charset="-128"/>
                <a:cs typeface="Arial" panose="020B0604020202020204" pitchFamily="34" charset="-128"/>
                <a:sym typeface="Arial"/>
              </a:rPr>
              <a:t>Pré</a:t>
            </a:r>
            <a:r>
              <a:rPr kumimoji="0" lang="en-US" b="1" i="0" u="none" strike="noStrike" kern="1200" cap="none" spc="0" normalizeH="0" baseline="0" noProof="0" dirty="0">
                <a:ln>
                  <a:noFill/>
                </a:ln>
                <a:effectLst/>
                <a:uLnTx/>
                <a:uFillTx/>
                <a:ea typeface="Arial" panose="020B0604020202020204" pitchFamily="34" charset="-128"/>
                <a:cs typeface="Arial" panose="020B0604020202020204" pitchFamily="34" charset="-128"/>
                <a:sym typeface="Arial"/>
              </a:rPr>
              <a:t> </a:t>
            </a:r>
            <a:r>
              <a:rPr kumimoji="0" lang="fr-FR" b="1" i="0" u="none" strike="noStrike" kern="1200" cap="none" spc="0" normalizeH="0" baseline="0" dirty="0">
                <a:ln>
                  <a:noFill/>
                </a:ln>
                <a:effectLst/>
                <a:uLnTx/>
                <a:uFillTx/>
                <a:ea typeface="Arial" panose="020B0604020202020204" pitchFamily="34" charset="-128"/>
                <a:cs typeface="Arial" panose="020B0604020202020204" pitchFamily="34" charset="-128"/>
                <a:sym typeface="Arial"/>
              </a:rPr>
              <a:t>chargement</a:t>
            </a:r>
            <a:r>
              <a:rPr kumimoji="0" lang="en-US" b="1" i="0" u="none" strike="noStrike" kern="1200" cap="none" spc="0" normalizeH="0" baseline="0" noProof="0" dirty="0">
                <a:ln>
                  <a:noFill/>
                </a:ln>
                <a:effectLst/>
                <a:uLnTx/>
                <a:uFillTx/>
                <a:ea typeface="Arial" panose="020B0604020202020204" pitchFamily="34" charset="-128"/>
                <a:cs typeface="Arial" panose="020B0604020202020204" pitchFamily="34" charset="-128"/>
                <a:sym typeface="Arial"/>
              </a:rPr>
              <a:t> </a:t>
            </a:r>
          </a:p>
        </p:txBody>
      </p:sp>
      <p:sp>
        <p:nvSpPr>
          <p:cNvPr id="23" name="Shape 4693">
            <a:extLst>
              <a:ext uri="{FF2B5EF4-FFF2-40B4-BE49-F238E27FC236}">
                <a16:creationId xmlns:a16="http://schemas.microsoft.com/office/drawing/2014/main" id="{61EF7F30-8F32-813C-3FA6-CD033DDCEE06}"/>
              </a:ext>
            </a:extLst>
          </p:cNvPr>
          <p:cNvSpPr txBox="1"/>
          <p:nvPr/>
        </p:nvSpPr>
        <p:spPr>
          <a:xfrm>
            <a:off x="7566660" y="4864261"/>
            <a:ext cx="822031" cy="410145"/>
          </a:xfrm>
          <a:prstGeom prst="rect">
            <a:avLst/>
          </a:prstGeom>
          <a:noFill/>
          <a:ln>
            <a:noFill/>
          </a:ln>
        </p:spPr>
        <p:txBody>
          <a:bodyPr lIns="0" tIns="0" rIns="0" bIns="0" anchor="b" anchorCtr="0">
            <a:normAutofit/>
          </a:bodyPr>
          <a:lstStyle/>
          <a:p>
            <a:pPr marL="0" marR="0" lvl="0" indent="0" algn="ctr" defTabSz="914400" rtl="0" eaLnBrk="1" fontAlgn="auto" latinLnBrk="0" hangingPunct="1">
              <a:lnSpc>
                <a:spcPct val="100000"/>
              </a:lnSpc>
              <a:spcBef>
                <a:spcPts val="0"/>
              </a:spcBef>
              <a:spcAft>
                <a:spcPts val="0"/>
              </a:spcAft>
              <a:buClr>
                <a:srgbClr val="E31937"/>
              </a:buClr>
              <a:buSzPct val="25000"/>
              <a:buFontTx/>
              <a:buNone/>
              <a:tabLst/>
              <a:defRPr/>
            </a:pPr>
            <a:r>
              <a:rPr kumimoji="0" lang="en-US" sz="2400"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03</a:t>
            </a:r>
          </a:p>
        </p:txBody>
      </p:sp>
      <p:sp>
        <p:nvSpPr>
          <p:cNvPr id="24" name="Shape 4674">
            <a:extLst>
              <a:ext uri="{FF2B5EF4-FFF2-40B4-BE49-F238E27FC236}">
                <a16:creationId xmlns:a16="http://schemas.microsoft.com/office/drawing/2014/main" id="{4ACE6502-DD6B-54DD-B9E8-9272145A2B91}"/>
              </a:ext>
            </a:extLst>
          </p:cNvPr>
          <p:cNvSpPr/>
          <p:nvPr/>
        </p:nvSpPr>
        <p:spPr>
          <a:xfrm>
            <a:off x="8523889" y="4647330"/>
            <a:ext cx="2901349" cy="1263941"/>
          </a:xfrm>
          <a:prstGeom prst="rect">
            <a:avLst/>
          </a:prstGeom>
          <a:noFill/>
          <a:ln>
            <a:noFill/>
          </a:ln>
        </p:spPr>
        <p:txBody>
          <a:bodyPr lIns="0" tIns="0" rIns="0" bIns="0" anchor="t" anchorCtr="0">
            <a:noAutofit/>
          </a:bodyPr>
          <a:lstStyle/>
          <a:p>
            <a:pPr marL="0" marR="0" lvl="0" indent="0" defTabSz="914400" rtl="0" eaLnBrk="1" fontAlgn="auto" latinLnBrk="0" hangingPunct="1">
              <a:lnSpc>
                <a:spcPct val="100000"/>
              </a:lnSpc>
              <a:spcBef>
                <a:spcPts val="0"/>
              </a:spcBef>
              <a:spcAft>
                <a:spcPts val="600"/>
              </a:spcAft>
              <a:buClrTx/>
              <a:buSzPct val="25000"/>
              <a:buFontTx/>
              <a:buNone/>
              <a:tabLst/>
              <a:defRPr/>
            </a:pPr>
            <a:r>
              <a:rPr kumimoji="0" lang="fr-FR" b="1" i="0" u="none" strike="noStrike" kern="1200" cap="none" spc="0" normalizeH="0" baseline="0" dirty="0">
                <a:ln>
                  <a:noFill/>
                </a:ln>
                <a:effectLst/>
                <a:uLnTx/>
                <a:uFillTx/>
                <a:ea typeface="Arial" panose="020B0604020202020204" pitchFamily="34" charset="-128"/>
                <a:cs typeface="Arial" panose="020B0604020202020204" pitchFamily="34" charset="-128"/>
                <a:sym typeface="Arial"/>
              </a:rPr>
              <a:t>Analyse</a:t>
            </a:r>
            <a:r>
              <a:rPr kumimoji="0" lang="en-US" b="1" i="0" u="none" strike="noStrike" kern="1200" cap="none" spc="0" normalizeH="0" baseline="0" noProof="0" dirty="0">
                <a:ln>
                  <a:noFill/>
                </a:ln>
                <a:effectLst/>
                <a:uLnTx/>
                <a:uFillTx/>
                <a:ea typeface="Arial" panose="020B0604020202020204" pitchFamily="34" charset="-128"/>
                <a:cs typeface="Arial" panose="020B0604020202020204" pitchFamily="34" charset="-128"/>
                <a:sym typeface="Arial"/>
              </a:rPr>
              <a:t> trace reseau </a:t>
            </a:r>
          </a:p>
        </p:txBody>
      </p:sp>
      <p:sp>
        <p:nvSpPr>
          <p:cNvPr id="29" name="TextBox 32">
            <a:extLst>
              <a:ext uri="{FF2B5EF4-FFF2-40B4-BE49-F238E27FC236}">
                <a16:creationId xmlns:a16="http://schemas.microsoft.com/office/drawing/2014/main" id="{D0B7EA43-2C08-47BE-A00A-6B015ED0EB7A}"/>
              </a:ext>
            </a:extLst>
          </p:cNvPr>
          <p:cNvSpPr txBox="1">
            <a:spLocks/>
          </p:cNvSpPr>
          <p:nvPr/>
        </p:nvSpPr>
        <p:spPr>
          <a:xfrm flipH="1">
            <a:off x="5283396" y="805606"/>
            <a:ext cx="1625208" cy="819345"/>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ctr" anchorCtr="0">
            <a:noAutofit/>
          </a:bodyPr>
          <a:lstStyle/>
          <a:p>
            <a:pPr algn="ctr"/>
            <a:r>
              <a:rPr lang="en-US" sz="3600" dirty="0">
                <a:solidFill>
                  <a:schemeClr val="accent6">
                    <a:lumMod val="25000"/>
                  </a:schemeClr>
                </a:solidFill>
              </a:rPr>
              <a:t>Démo</a:t>
            </a:r>
          </a:p>
        </p:txBody>
      </p:sp>
      <p:sp>
        <p:nvSpPr>
          <p:cNvPr id="31" name="TextBox 32">
            <a:extLst>
              <a:ext uri="{FF2B5EF4-FFF2-40B4-BE49-F238E27FC236}">
                <a16:creationId xmlns:a16="http://schemas.microsoft.com/office/drawing/2014/main" id="{22B21791-B45C-4ED0-9429-91726245258E}"/>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32" name="Freeform 5" descr="Outline of the number 1, indicating step 1.">
            <a:extLst>
              <a:ext uri="{FF2B5EF4-FFF2-40B4-BE49-F238E27FC236}">
                <a16:creationId xmlns:a16="http://schemas.microsoft.com/office/drawing/2014/main" id="{039FDD0A-1F88-4F6A-AD7D-67A6C36D01BB}"/>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12" descr="Outline of the number 8, indicating step 8.">
            <a:extLst>
              <a:ext uri="{FF2B5EF4-FFF2-40B4-BE49-F238E27FC236}">
                <a16:creationId xmlns:a16="http://schemas.microsoft.com/office/drawing/2014/main" id="{DEC26CEF-0656-41FD-9357-5878B12B56E2}"/>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5" descr="Outline of the number 1, indicating step 1.">
            <a:extLst>
              <a:ext uri="{FF2B5EF4-FFF2-40B4-BE49-F238E27FC236}">
                <a16:creationId xmlns:a16="http://schemas.microsoft.com/office/drawing/2014/main" id="{CDD9E9C6-231B-4896-B9E5-C66B060CD703}"/>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Chevron 6">
            <a:extLst>
              <a:ext uri="{FF2B5EF4-FFF2-40B4-BE49-F238E27FC236}">
                <a16:creationId xmlns:a16="http://schemas.microsoft.com/office/drawing/2014/main" id="{9D92701D-9514-4E4F-8851-97507C0A9241}"/>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36" name="Freeform 11" descr="Outline of the number 7, indicating step 7.">
            <a:extLst>
              <a:ext uri="{FF2B5EF4-FFF2-40B4-BE49-F238E27FC236}">
                <a16:creationId xmlns:a16="http://schemas.microsoft.com/office/drawing/2014/main" id="{17DFC209-F484-46E3-BEB5-9A39D046DC1B}"/>
              </a:ext>
            </a:extLst>
          </p:cNvPr>
          <p:cNvSpPr>
            <a:spLocks noEditPoints="1"/>
          </p:cNvSpPr>
          <p:nvPr/>
        </p:nvSpPr>
        <p:spPr bwMode="auto">
          <a:xfrm>
            <a:off x="9992406" y="143140"/>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228906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04756-75CD-A25E-17DF-E7851F7D1FC9}"/>
              </a:ext>
            </a:extLst>
          </p:cNvPr>
          <p:cNvSpPr>
            <a:spLocks noGrp="1"/>
          </p:cNvSpPr>
          <p:nvPr>
            <p:ph type="title"/>
          </p:nvPr>
        </p:nvSpPr>
        <p:spPr>
          <a:xfrm>
            <a:off x="767849" y="635964"/>
            <a:ext cx="6090151" cy="2226506"/>
          </a:xfrm>
        </p:spPr>
        <p:txBody>
          <a:bodyPr/>
          <a:lstStyle/>
          <a:p>
            <a:r>
              <a:rPr lang="fr-FR" dirty="0"/>
              <a:t>Nouveau cycle de vie </a:t>
            </a:r>
          </a:p>
        </p:txBody>
      </p:sp>
      <p:sp>
        <p:nvSpPr>
          <p:cNvPr id="4" name="Subtitle 3">
            <a:extLst>
              <a:ext uri="{FF2B5EF4-FFF2-40B4-BE49-F238E27FC236}">
                <a16:creationId xmlns:a16="http://schemas.microsoft.com/office/drawing/2014/main" id="{6BA6B2D8-23A5-26CB-8680-ED51FC9C4C8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890263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044C5C6D-DDE8-4B23-9AEA-E2520B7F4E4D}"/>
              </a:ext>
            </a:extLst>
          </p:cNvPr>
          <p:cNvPicPr>
            <a:picLocks noChangeAspect="1"/>
          </p:cNvPicPr>
          <p:nvPr/>
        </p:nvPicPr>
        <p:blipFill>
          <a:blip r:embed="rId3"/>
          <a:stretch>
            <a:fillRect/>
          </a:stretch>
        </p:blipFill>
        <p:spPr>
          <a:xfrm>
            <a:off x="5767395" y="95947"/>
            <a:ext cx="5933307" cy="6666106"/>
          </a:xfrm>
          <a:prstGeom prst="rect">
            <a:avLst/>
          </a:prstGeom>
        </p:spPr>
      </p:pic>
      <p:sp>
        <p:nvSpPr>
          <p:cNvPr id="23" name="TextBox 32">
            <a:extLst>
              <a:ext uri="{FF2B5EF4-FFF2-40B4-BE49-F238E27FC236}">
                <a16:creationId xmlns:a16="http://schemas.microsoft.com/office/drawing/2014/main" id="{1C5F05E1-FEAA-4B92-8B41-E28C58EF26CC}"/>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nvGraphicFramePr>
        <p:xfrm>
          <a:off x="651754" y="1352146"/>
          <a:ext cx="4682246" cy="5300581"/>
        </p:xfrm>
        <a:graphic>
          <a:graphicData uri="http://schemas.openxmlformats.org/drawingml/2006/table">
            <a:tbl>
              <a:tblPr firstRow="1" bandRow="1">
                <a:tableStyleId>{5C22544A-7EE6-4342-B048-85BDC9FD1C3A}</a:tableStyleId>
              </a:tblPr>
              <a:tblGrid>
                <a:gridCol w="4682246">
                  <a:extLst>
                    <a:ext uri="{9D8B030D-6E8A-4147-A177-3AD203B41FA5}">
                      <a16:colId xmlns:a16="http://schemas.microsoft.com/office/drawing/2014/main" val="1278623551"/>
                    </a:ext>
                  </a:extLst>
                </a:gridCol>
              </a:tblGrid>
              <a:tr h="339712">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960869">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a:xfrm>
            <a:off x="766763" y="682514"/>
            <a:ext cx="4572000" cy="532765"/>
          </a:xfrm>
        </p:spPr>
        <p:txBody>
          <a:bodyPr/>
          <a:lstStyle/>
          <a:p>
            <a:r>
              <a:rPr lang="fr-FR" dirty="0"/>
              <a:t>Nouveau cycle de vie</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766763" y="1790939"/>
            <a:ext cx="4567237" cy="4591071"/>
          </a:xfrm>
        </p:spPr>
        <p:txBody>
          <a:bodyPr/>
          <a:lstStyle/>
          <a:p>
            <a:r>
              <a:rPr lang="fr-FR" b="1" dirty="0"/>
              <a:t>AfterRender</a:t>
            </a:r>
            <a:r>
              <a:rPr lang="fr-FR" dirty="0"/>
              <a:t> : </a:t>
            </a:r>
            <a:r>
              <a:rPr lang="fr-FR" b="0" i="0" dirty="0">
                <a:solidFill>
                  <a:srgbClr val="3C3C43"/>
                </a:solidFill>
                <a:effectLst/>
                <a:latin typeface="Inter"/>
              </a:rPr>
              <a:t>Déclenche un appel chaque fois que l'application termine le rendu</a:t>
            </a:r>
            <a:endParaRPr lang="fr-FR" dirty="0"/>
          </a:p>
          <a:p>
            <a:endParaRPr lang="fr-FR" dirty="0"/>
          </a:p>
          <a:p>
            <a:r>
              <a:rPr lang="fr-FR" b="1" dirty="0"/>
              <a:t>AfterNextRender</a:t>
            </a:r>
            <a:r>
              <a:rPr lang="fr-FR" dirty="0"/>
              <a:t> : Déclenche un appel </a:t>
            </a:r>
            <a:r>
              <a:rPr lang="fr-FR" b="0" i="0" dirty="0">
                <a:solidFill>
                  <a:srgbClr val="3C3C43"/>
                </a:solidFill>
                <a:effectLst/>
                <a:latin typeface="Inter"/>
              </a:rPr>
              <a:t>la prochaine fois que l'application termine le rendu</a:t>
            </a:r>
          </a:p>
          <a:p>
            <a:endParaRPr lang="fr-FR" dirty="0">
              <a:solidFill>
                <a:srgbClr val="3C3C43"/>
              </a:solidFill>
              <a:latin typeface="Inter"/>
            </a:endParaRPr>
          </a:p>
          <a:p>
            <a:r>
              <a:rPr lang="fr-FR" dirty="0">
                <a:solidFill>
                  <a:srgbClr val="3C3C43"/>
                </a:solidFill>
                <a:latin typeface="Inter"/>
              </a:rPr>
              <a:t>Exemple : Manipulation du DOM mieux maitrisée. Intégration d’une bibliothèque tierce (Graphique, Canvas, …)</a:t>
            </a:r>
            <a:endParaRPr lang="fr-FR" dirty="0"/>
          </a:p>
          <a:p>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7" name="Freeform 5" descr="Outline of the number 1, indicating step 1.">
            <a:extLst>
              <a:ext uri="{FF2B5EF4-FFF2-40B4-BE49-F238E27FC236}">
                <a16:creationId xmlns:a16="http://schemas.microsoft.com/office/drawing/2014/main" id="{D195E3ED-4486-4BA8-B85F-2508917DF8A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2" descr="Outline of the number 8, indicating step 8.">
            <a:extLst>
              <a:ext uri="{FF2B5EF4-FFF2-40B4-BE49-F238E27FC236}">
                <a16:creationId xmlns:a16="http://schemas.microsoft.com/office/drawing/2014/main" id="{3AE168EE-B7D0-42F0-9519-5484B77E06B0}"/>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5" descr="Outline of the number 1, indicating step 1.">
            <a:extLst>
              <a:ext uri="{FF2B5EF4-FFF2-40B4-BE49-F238E27FC236}">
                <a16:creationId xmlns:a16="http://schemas.microsoft.com/office/drawing/2014/main" id="{2BEF6248-BFFA-4600-A1C7-5103441DFD3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Chevron 6">
            <a:extLst>
              <a:ext uri="{FF2B5EF4-FFF2-40B4-BE49-F238E27FC236}">
                <a16:creationId xmlns:a16="http://schemas.microsoft.com/office/drawing/2014/main" id="{F5ED3B58-47F5-4D13-BA7B-006D84178E5E}"/>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11" descr="Outline of the number 7, indicating step 7.">
            <a:extLst>
              <a:ext uri="{FF2B5EF4-FFF2-40B4-BE49-F238E27FC236}">
                <a16:creationId xmlns:a16="http://schemas.microsoft.com/office/drawing/2014/main" id="{7A761E37-2A5A-4661-8E92-1429E8D6BA35}"/>
              </a:ext>
            </a:extLst>
          </p:cNvPr>
          <p:cNvSpPr>
            <a:spLocks noEditPoints="1"/>
          </p:cNvSpPr>
          <p:nvPr/>
        </p:nvSpPr>
        <p:spPr bwMode="auto">
          <a:xfrm>
            <a:off x="9992406" y="143140"/>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9308665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04756-75CD-A25E-17DF-E7851F7D1FC9}"/>
              </a:ext>
            </a:extLst>
          </p:cNvPr>
          <p:cNvSpPr>
            <a:spLocks noGrp="1"/>
          </p:cNvSpPr>
          <p:nvPr>
            <p:ph type="title"/>
          </p:nvPr>
        </p:nvSpPr>
        <p:spPr>
          <a:xfrm>
            <a:off x="767849" y="635964"/>
            <a:ext cx="6090151" cy="2226506"/>
          </a:xfrm>
        </p:spPr>
        <p:txBody>
          <a:bodyPr/>
          <a:lstStyle/>
          <a:p>
            <a:r>
              <a:rPr lang="fr-FR" dirty="0"/>
              <a:t>Reactive Form </a:t>
            </a:r>
            <a:br>
              <a:rPr lang="fr-FR" dirty="0"/>
            </a:br>
            <a:r>
              <a:rPr lang="fr-FR" dirty="0"/>
              <a:t>Changement état </a:t>
            </a:r>
          </a:p>
        </p:txBody>
      </p:sp>
      <p:sp>
        <p:nvSpPr>
          <p:cNvPr id="4" name="Subtitle 3">
            <a:extLst>
              <a:ext uri="{FF2B5EF4-FFF2-40B4-BE49-F238E27FC236}">
                <a16:creationId xmlns:a16="http://schemas.microsoft.com/office/drawing/2014/main" id="{6BA6B2D8-23A5-26CB-8680-ED51FC9C4C8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0466674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32">
            <a:extLst>
              <a:ext uri="{FF2B5EF4-FFF2-40B4-BE49-F238E27FC236}">
                <a16:creationId xmlns:a16="http://schemas.microsoft.com/office/drawing/2014/main" id="{1C5F05E1-FEAA-4B92-8B41-E28C58EF26CC}"/>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nvGraphicFramePr>
        <p:xfrm>
          <a:off x="651754" y="1352146"/>
          <a:ext cx="4682246" cy="5300581"/>
        </p:xfrm>
        <a:graphic>
          <a:graphicData uri="http://schemas.openxmlformats.org/drawingml/2006/table">
            <a:tbl>
              <a:tblPr firstRow="1" bandRow="1">
                <a:tableStyleId>{5C22544A-7EE6-4342-B048-85BDC9FD1C3A}</a:tableStyleId>
              </a:tblPr>
              <a:tblGrid>
                <a:gridCol w="4682246">
                  <a:extLst>
                    <a:ext uri="{9D8B030D-6E8A-4147-A177-3AD203B41FA5}">
                      <a16:colId xmlns:a16="http://schemas.microsoft.com/office/drawing/2014/main" val="1278623551"/>
                    </a:ext>
                  </a:extLst>
                </a:gridCol>
              </a:tblGrid>
              <a:tr h="339712">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960869">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a:xfrm>
            <a:off x="766762" y="682514"/>
            <a:ext cx="7293656" cy="532765"/>
          </a:xfrm>
        </p:spPr>
        <p:txBody>
          <a:bodyPr/>
          <a:lstStyle/>
          <a:p>
            <a:r>
              <a:rPr lang="fr-FR" dirty="0"/>
              <a:t>Reactive Form - Changement état </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766763" y="1790939"/>
            <a:ext cx="4567237" cy="4591071"/>
          </a:xfrm>
        </p:spPr>
        <p:txBody>
          <a:bodyPr/>
          <a:lstStyle/>
          <a:p>
            <a:r>
              <a:rPr lang="fr-FR" dirty="0"/>
              <a:t>Nouvelle propriété « events »</a:t>
            </a:r>
          </a:p>
          <a:p>
            <a:endParaRPr lang="fr-FR" dirty="0"/>
          </a:p>
          <a:p>
            <a:r>
              <a:rPr lang="fr-FR" dirty="0"/>
              <a:t>Retourne Observable&lt;ControlEvent&lt;string | null&gt;&gt;</a:t>
            </a:r>
          </a:p>
          <a:p>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7" name="Freeform 5" descr="Outline of the number 1, indicating step 1.">
            <a:extLst>
              <a:ext uri="{FF2B5EF4-FFF2-40B4-BE49-F238E27FC236}">
                <a16:creationId xmlns:a16="http://schemas.microsoft.com/office/drawing/2014/main" id="{D195E3ED-4486-4BA8-B85F-2508917DF8A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2" descr="Outline of the number 8, indicating step 8.">
            <a:extLst>
              <a:ext uri="{FF2B5EF4-FFF2-40B4-BE49-F238E27FC236}">
                <a16:creationId xmlns:a16="http://schemas.microsoft.com/office/drawing/2014/main" id="{3AE168EE-B7D0-42F0-9519-5484B77E06B0}"/>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5" descr="Outline of the number 1, indicating step 1.">
            <a:extLst>
              <a:ext uri="{FF2B5EF4-FFF2-40B4-BE49-F238E27FC236}">
                <a16:creationId xmlns:a16="http://schemas.microsoft.com/office/drawing/2014/main" id="{2BEF6248-BFFA-4600-A1C7-5103441DFD3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Chevron 6">
            <a:extLst>
              <a:ext uri="{FF2B5EF4-FFF2-40B4-BE49-F238E27FC236}">
                <a16:creationId xmlns:a16="http://schemas.microsoft.com/office/drawing/2014/main" id="{F5ED3B58-47F5-4D13-BA7B-006D84178E5E}"/>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14" name="Image 13">
            <a:extLst>
              <a:ext uri="{FF2B5EF4-FFF2-40B4-BE49-F238E27FC236}">
                <a16:creationId xmlns:a16="http://schemas.microsoft.com/office/drawing/2014/main" id="{DB8080A5-75AD-4580-BDF8-FE48974A7CFA}"/>
              </a:ext>
            </a:extLst>
          </p:cNvPr>
          <p:cNvPicPr>
            <a:picLocks noChangeAspect="1"/>
          </p:cNvPicPr>
          <p:nvPr/>
        </p:nvPicPr>
        <p:blipFill>
          <a:blip r:embed="rId3"/>
          <a:stretch>
            <a:fillRect/>
          </a:stretch>
        </p:blipFill>
        <p:spPr>
          <a:xfrm>
            <a:off x="8232940" y="1361634"/>
            <a:ext cx="3305636" cy="5020376"/>
          </a:xfrm>
          <a:prstGeom prst="rect">
            <a:avLst/>
          </a:prstGeom>
        </p:spPr>
      </p:pic>
      <p:sp>
        <p:nvSpPr>
          <p:cNvPr id="19" name="Freeform 12" descr="Outline of the number 8, indicating step 8.">
            <a:extLst>
              <a:ext uri="{FF2B5EF4-FFF2-40B4-BE49-F238E27FC236}">
                <a16:creationId xmlns:a16="http://schemas.microsoft.com/office/drawing/2014/main" id="{96F3E834-67C3-46DD-ACDF-FF17448908F2}"/>
              </a:ext>
            </a:extLst>
          </p:cNvPr>
          <p:cNvSpPr>
            <a:spLocks noEditPoints="1"/>
          </p:cNvSpPr>
          <p:nvPr/>
        </p:nvSpPr>
        <p:spPr bwMode="auto">
          <a:xfrm>
            <a:off x="10007351"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1238217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36F3626A-B8A0-9088-5CD5-7AB19F9DC7F0}"/>
              </a:ext>
              <a:ext uri="{C183D7F6-B498-43B3-948B-1728B52AA6E4}">
                <adec:decorative xmlns:adec="http://schemas.microsoft.com/office/drawing/2017/decorative" val="1"/>
              </a:ext>
            </a:extLst>
          </p:cNvPr>
          <p:cNvGrpSpPr/>
          <p:nvPr/>
        </p:nvGrpSpPr>
        <p:grpSpPr>
          <a:xfrm>
            <a:off x="3810000" y="2582045"/>
            <a:ext cx="3796361" cy="3492443"/>
            <a:chOff x="3810000" y="1679194"/>
            <a:chExt cx="3796361" cy="3492443"/>
          </a:xfrm>
        </p:grpSpPr>
        <p:sp>
          <p:nvSpPr>
            <p:cNvPr id="6" name="Shape 4667">
              <a:extLst>
                <a:ext uri="{FF2B5EF4-FFF2-40B4-BE49-F238E27FC236}">
                  <a16:creationId xmlns:a16="http://schemas.microsoft.com/office/drawing/2014/main" id="{2DE9D346-C152-E6DE-FAAE-1A9ED5887B85}"/>
                </a:ext>
              </a:extLst>
            </p:cNvPr>
            <p:cNvSpPr/>
            <p:nvPr/>
          </p:nvSpPr>
          <p:spPr>
            <a:xfrm>
              <a:off x="4839662" y="2102520"/>
              <a:ext cx="556727" cy="478359"/>
            </a:xfrm>
            <a:custGeom>
              <a:avLst/>
              <a:gdLst/>
              <a:ahLst/>
              <a:cxnLst/>
              <a:rect l="0" t="0" r="0" b="0"/>
              <a:pathLst>
                <a:path w="142" h="122" extrusionOk="0">
                  <a:moveTo>
                    <a:pt x="142" y="20"/>
                  </a:moveTo>
                  <a:cubicBezTo>
                    <a:pt x="127" y="7"/>
                    <a:pt x="108" y="0"/>
                    <a:pt x="86" y="0"/>
                  </a:cubicBezTo>
                  <a:cubicBezTo>
                    <a:pt x="39" y="0"/>
                    <a:pt x="0" y="38"/>
                    <a:pt x="0" y="86"/>
                  </a:cubicBezTo>
                  <a:cubicBezTo>
                    <a:pt x="0" y="99"/>
                    <a:pt x="3" y="111"/>
                    <a:pt x="8" y="122"/>
                  </a:cubicBezTo>
                  <a:cubicBezTo>
                    <a:pt x="45" y="80"/>
                    <a:pt x="91" y="45"/>
                    <a:pt x="142" y="20"/>
                  </a:cubicBezTo>
                  <a:close/>
                  <a:moveTo>
                    <a:pt x="142" y="20"/>
                  </a:moveTo>
                  <a:cubicBezTo>
                    <a:pt x="142" y="20"/>
                    <a:pt x="142" y="20"/>
                    <a:pt x="142" y="20"/>
                  </a:cubicBezTo>
                </a:path>
              </a:pathLst>
            </a:custGeom>
            <a:solidFill>
              <a:schemeClr val="bg1">
                <a:lumMod val="95000"/>
              </a:schemeClr>
            </a:solidFill>
            <a:ln w="25400">
              <a:solidFill>
                <a:schemeClr val="accent1"/>
              </a:solidFill>
              <a:miter lim="400000"/>
            </a:ln>
          </p:spPr>
          <p:txBody>
            <a:bodyPr lIns="38100" tIns="38100" rIns="38100" bIns="38100" anchor="ctr"/>
            <a:lstStyle/>
            <a:p>
              <a:endParaRPr lang="en-US" sz="3000" dirty="0">
                <a:solidFill>
                  <a:srgbClr val="FFFFFF"/>
                </a:solidFill>
                <a:latin typeface="Arial" panose="020B0604020202020204" pitchFamily="34" charset="0"/>
                <a:sym typeface="Arial"/>
              </a:endParaRPr>
            </a:p>
          </p:txBody>
        </p:sp>
        <p:sp>
          <p:nvSpPr>
            <p:cNvPr id="7" name="Shape 4668">
              <a:extLst>
                <a:ext uri="{FF2B5EF4-FFF2-40B4-BE49-F238E27FC236}">
                  <a16:creationId xmlns:a16="http://schemas.microsoft.com/office/drawing/2014/main" id="{540451D7-E944-C1B7-D204-19DDBD36A3F6}"/>
                </a:ext>
              </a:extLst>
            </p:cNvPr>
            <p:cNvSpPr/>
            <p:nvPr/>
          </p:nvSpPr>
          <p:spPr>
            <a:xfrm>
              <a:off x="4585642" y="1679194"/>
              <a:ext cx="3020719" cy="3492443"/>
            </a:xfrm>
            <a:custGeom>
              <a:avLst/>
              <a:gdLst/>
              <a:ahLst/>
              <a:cxnLst/>
              <a:rect l="0" t="0" r="0" b="0"/>
              <a:pathLst>
                <a:path w="770" h="890" extrusionOk="0">
                  <a:moveTo>
                    <a:pt x="385" y="890"/>
                  </a:moveTo>
                  <a:cubicBezTo>
                    <a:pt x="598" y="890"/>
                    <a:pt x="770" y="717"/>
                    <a:pt x="770" y="505"/>
                  </a:cubicBezTo>
                  <a:cubicBezTo>
                    <a:pt x="770" y="314"/>
                    <a:pt x="632" y="156"/>
                    <a:pt x="450" y="125"/>
                  </a:cubicBezTo>
                  <a:cubicBezTo>
                    <a:pt x="450" y="53"/>
                    <a:pt x="450" y="53"/>
                    <a:pt x="450" y="53"/>
                  </a:cubicBezTo>
                  <a:cubicBezTo>
                    <a:pt x="484" y="53"/>
                    <a:pt x="484" y="53"/>
                    <a:pt x="484" y="53"/>
                  </a:cubicBezTo>
                  <a:cubicBezTo>
                    <a:pt x="495" y="53"/>
                    <a:pt x="504" y="41"/>
                    <a:pt x="504" y="26"/>
                  </a:cubicBezTo>
                  <a:cubicBezTo>
                    <a:pt x="504" y="12"/>
                    <a:pt x="495" y="0"/>
                    <a:pt x="484" y="0"/>
                  </a:cubicBezTo>
                  <a:cubicBezTo>
                    <a:pt x="286" y="0"/>
                    <a:pt x="286" y="0"/>
                    <a:pt x="286" y="0"/>
                  </a:cubicBezTo>
                  <a:cubicBezTo>
                    <a:pt x="275" y="0"/>
                    <a:pt x="266" y="12"/>
                    <a:pt x="266" y="26"/>
                  </a:cubicBezTo>
                  <a:cubicBezTo>
                    <a:pt x="266" y="41"/>
                    <a:pt x="275" y="53"/>
                    <a:pt x="286" y="53"/>
                  </a:cubicBezTo>
                  <a:cubicBezTo>
                    <a:pt x="320" y="53"/>
                    <a:pt x="320" y="53"/>
                    <a:pt x="320" y="53"/>
                  </a:cubicBezTo>
                  <a:cubicBezTo>
                    <a:pt x="320" y="125"/>
                    <a:pt x="320" y="125"/>
                    <a:pt x="320" y="125"/>
                  </a:cubicBezTo>
                  <a:cubicBezTo>
                    <a:pt x="287" y="131"/>
                    <a:pt x="256" y="140"/>
                    <a:pt x="227" y="153"/>
                  </a:cubicBezTo>
                  <a:cubicBezTo>
                    <a:pt x="175" y="177"/>
                    <a:pt x="128" y="212"/>
                    <a:pt x="91" y="256"/>
                  </a:cubicBezTo>
                  <a:cubicBezTo>
                    <a:pt x="34" y="323"/>
                    <a:pt x="0" y="410"/>
                    <a:pt x="0" y="505"/>
                  </a:cubicBezTo>
                  <a:cubicBezTo>
                    <a:pt x="0" y="717"/>
                    <a:pt x="172" y="890"/>
                    <a:pt x="385" y="890"/>
                  </a:cubicBezTo>
                  <a:close/>
                  <a:moveTo>
                    <a:pt x="158" y="280"/>
                  </a:moveTo>
                  <a:cubicBezTo>
                    <a:pt x="180" y="258"/>
                    <a:pt x="205" y="239"/>
                    <a:pt x="232" y="224"/>
                  </a:cubicBezTo>
                  <a:cubicBezTo>
                    <a:pt x="277" y="199"/>
                    <a:pt x="330" y="185"/>
                    <a:pt x="385" y="185"/>
                  </a:cubicBezTo>
                  <a:cubicBezTo>
                    <a:pt x="562" y="185"/>
                    <a:pt x="705" y="328"/>
                    <a:pt x="705" y="505"/>
                  </a:cubicBezTo>
                  <a:cubicBezTo>
                    <a:pt x="705" y="681"/>
                    <a:pt x="562" y="825"/>
                    <a:pt x="385" y="825"/>
                  </a:cubicBezTo>
                  <a:cubicBezTo>
                    <a:pt x="209" y="825"/>
                    <a:pt x="65" y="681"/>
                    <a:pt x="65" y="505"/>
                  </a:cubicBezTo>
                  <a:cubicBezTo>
                    <a:pt x="65" y="417"/>
                    <a:pt x="101" y="337"/>
                    <a:pt x="158" y="280"/>
                  </a:cubicBezTo>
                  <a:close/>
                  <a:moveTo>
                    <a:pt x="158" y="280"/>
                  </a:moveTo>
                  <a:cubicBezTo>
                    <a:pt x="158" y="280"/>
                    <a:pt x="158" y="280"/>
                    <a:pt x="158" y="280"/>
                  </a:cubicBezTo>
                </a:path>
              </a:pathLst>
            </a:custGeom>
            <a:solidFill>
              <a:schemeClr val="bg1">
                <a:lumMod val="95000"/>
              </a:schemeClr>
            </a:solidFill>
            <a:ln w="25400">
              <a:gradFill flip="none" rotWithShape="1">
                <a:gsLst>
                  <a:gs pos="0">
                    <a:srgbClr val="E31937"/>
                  </a:gs>
                  <a:gs pos="60000">
                    <a:srgbClr val="A82465"/>
                  </a:gs>
                  <a:gs pos="99000">
                    <a:srgbClr val="5236AB"/>
                  </a:gs>
                </a:gsLst>
                <a:lin ang="16200000" scaled="1"/>
                <a:tileRect/>
              </a:gradFill>
              <a:miter lim="400000"/>
            </a:ln>
          </p:spPr>
          <p:txBody>
            <a:bodyPr lIns="38100" tIns="38100" rIns="38100" bIns="38100" anchor="ctr"/>
            <a:lstStyle/>
            <a:p>
              <a:endParaRPr lang="en-US" sz="3000" dirty="0">
                <a:solidFill>
                  <a:srgbClr val="FFFFFF"/>
                </a:solidFill>
                <a:latin typeface="Arial" panose="020B0604020202020204" pitchFamily="34" charset="0"/>
                <a:sym typeface="Arial"/>
              </a:endParaRPr>
            </a:p>
          </p:txBody>
        </p:sp>
        <p:grpSp>
          <p:nvGrpSpPr>
            <p:cNvPr id="8" name="Group 7">
              <a:extLst>
                <a:ext uri="{FF2B5EF4-FFF2-40B4-BE49-F238E27FC236}">
                  <a16:creationId xmlns:a16="http://schemas.microsoft.com/office/drawing/2014/main" id="{FAEA2E8B-2DE4-5BB8-EE8B-29E008FCAC60}"/>
                </a:ext>
              </a:extLst>
            </p:cNvPr>
            <p:cNvGrpSpPr/>
            <p:nvPr/>
          </p:nvGrpSpPr>
          <p:grpSpPr>
            <a:xfrm>
              <a:off x="3810000" y="2665524"/>
              <a:ext cx="1091770" cy="284873"/>
              <a:chOff x="3810000" y="2665524"/>
              <a:chExt cx="1091770" cy="284873"/>
            </a:xfrm>
          </p:grpSpPr>
          <p:cxnSp>
            <p:nvCxnSpPr>
              <p:cNvPr id="19" name="Shape 4676">
                <a:extLst>
                  <a:ext uri="{FF2B5EF4-FFF2-40B4-BE49-F238E27FC236}">
                    <a16:creationId xmlns:a16="http://schemas.microsoft.com/office/drawing/2014/main" id="{48401DE8-18B9-E9CD-41E7-5B3D217045D0}"/>
                  </a:ext>
                </a:extLst>
              </p:cNvPr>
              <p:cNvCxnSpPr>
                <a:cxnSpLocks/>
              </p:cNvCxnSpPr>
              <p:nvPr/>
            </p:nvCxnSpPr>
            <p:spPr>
              <a:xfrm flipH="1" flipV="1">
                <a:off x="4636999" y="2665524"/>
                <a:ext cx="264771" cy="284873"/>
              </a:xfrm>
              <a:prstGeom prst="straightConnector1">
                <a:avLst/>
              </a:prstGeom>
              <a:noFill/>
              <a:ln w="14604" cap="rnd" cmpd="sng">
                <a:solidFill>
                  <a:srgbClr val="555555"/>
                </a:solidFill>
                <a:prstDash val="solid"/>
                <a:round/>
                <a:headEnd type="none" w="med" len="med"/>
                <a:tailEnd type="none" w="med" len="med"/>
              </a:ln>
            </p:spPr>
          </p:cxnSp>
          <p:cxnSp>
            <p:nvCxnSpPr>
              <p:cNvPr id="20" name="Shape 4677">
                <a:extLst>
                  <a:ext uri="{FF2B5EF4-FFF2-40B4-BE49-F238E27FC236}">
                    <a16:creationId xmlns:a16="http://schemas.microsoft.com/office/drawing/2014/main" id="{5BDDA816-2446-4710-BFBE-B17328CE1F27}"/>
                  </a:ext>
                </a:extLst>
              </p:cNvPr>
              <p:cNvCxnSpPr>
                <a:cxnSpLocks/>
              </p:cNvCxnSpPr>
              <p:nvPr/>
            </p:nvCxnSpPr>
            <p:spPr>
              <a:xfrm flipH="1">
                <a:off x="3810000" y="2665524"/>
                <a:ext cx="826999" cy="0"/>
              </a:xfrm>
              <a:prstGeom prst="straightConnector1">
                <a:avLst/>
              </a:prstGeom>
              <a:noFill/>
              <a:ln w="14604" cap="rnd" cmpd="sng">
                <a:solidFill>
                  <a:srgbClr val="555555"/>
                </a:solidFill>
                <a:prstDash val="solid"/>
                <a:round/>
                <a:headEnd type="none" w="med" len="med"/>
                <a:tailEnd type="oval" w="med" len="med"/>
              </a:ln>
            </p:spPr>
          </p:cxnSp>
        </p:grpSp>
        <p:sp>
          <p:nvSpPr>
            <p:cNvPr id="12" name="Freeform 11">
              <a:extLst>
                <a:ext uri="{FF2B5EF4-FFF2-40B4-BE49-F238E27FC236}">
                  <a16:creationId xmlns:a16="http://schemas.microsoft.com/office/drawing/2014/main" id="{ED754A97-45C0-B29A-FEF9-2E7E9837C7F7}"/>
                </a:ext>
              </a:extLst>
            </p:cNvPr>
            <p:cNvSpPr/>
            <p:nvPr/>
          </p:nvSpPr>
          <p:spPr>
            <a:xfrm>
              <a:off x="5836037" y="3396373"/>
              <a:ext cx="539591" cy="542121"/>
            </a:xfrm>
            <a:custGeom>
              <a:avLst/>
              <a:gdLst>
                <a:gd name="connsiteX0" fmla="*/ 54329 w 61636"/>
                <a:gd name="connsiteY0" fmla="*/ 31477 h 61925"/>
                <a:gd name="connsiteX1" fmla="*/ 32248 w 61636"/>
                <a:gd name="connsiteY1" fmla="*/ 50467 h 61925"/>
                <a:gd name="connsiteX2" fmla="*/ 8389 w 61636"/>
                <a:gd name="connsiteY2" fmla="*/ 2453 h 61925"/>
                <a:gd name="connsiteX3" fmla="*/ 2460 w 61636"/>
                <a:gd name="connsiteY3" fmla="*/ 460 h 61925"/>
                <a:gd name="connsiteX4" fmla="*/ 462 w 61636"/>
                <a:gd name="connsiteY4" fmla="*/ 6364 h 61925"/>
                <a:gd name="connsiteX5" fmla="*/ 26859 w 61636"/>
                <a:gd name="connsiteY5" fmla="*/ 59475 h 61925"/>
                <a:gd name="connsiteX6" fmla="*/ 29944 w 61636"/>
                <a:gd name="connsiteY6" fmla="*/ 61838 h 61925"/>
                <a:gd name="connsiteX7" fmla="*/ 30819 w 61636"/>
                <a:gd name="connsiteY7" fmla="*/ 61926 h 61925"/>
                <a:gd name="connsiteX8" fmla="*/ 33707 w 61636"/>
                <a:gd name="connsiteY8" fmla="*/ 60857 h 61925"/>
                <a:gd name="connsiteX9" fmla="*/ 60104 w 61636"/>
                <a:gd name="connsiteY9" fmla="*/ 38151 h 61925"/>
                <a:gd name="connsiteX10" fmla="*/ 60563 w 61636"/>
                <a:gd name="connsiteY10" fmla="*/ 31935 h 61925"/>
                <a:gd name="connsiteX11" fmla="*/ 54329 w 61636"/>
                <a:gd name="connsiteY11" fmla="*/ 31477 h 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636" h="61925">
                  <a:moveTo>
                    <a:pt x="54329" y="31477"/>
                  </a:moveTo>
                  <a:lnTo>
                    <a:pt x="32248" y="50467"/>
                  </a:lnTo>
                  <a:lnTo>
                    <a:pt x="8389" y="2453"/>
                  </a:lnTo>
                  <a:cubicBezTo>
                    <a:pt x="7302" y="271"/>
                    <a:pt x="4655" y="-623"/>
                    <a:pt x="2460" y="460"/>
                  </a:cubicBezTo>
                  <a:cubicBezTo>
                    <a:pt x="272" y="1536"/>
                    <a:pt x="-625" y="4183"/>
                    <a:pt x="462" y="6364"/>
                  </a:cubicBezTo>
                  <a:lnTo>
                    <a:pt x="26859" y="59475"/>
                  </a:lnTo>
                  <a:cubicBezTo>
                    <a:pt x="27464" y="60697"/>
                    <a:pt x="28602" y="61569"/>
                    <a:pt x="29944" y="61838"/>
                  </a:cubicBezTo>
                  <a:cubicBezTo>
                    <a:pt x="30228" y="61896"/>
                    <a:pt x="30527" y="61926"/>
                    <a:pt x="30819" y="61926"/>
                  </a:cubicBezTo>
                  <a:cubicBezTo>
                    <a:pt x="31876" y="61926"/>
                    <a:pt x="32905" y="61547"/>
                    <a:pt x="33707" y="60857"/>
                  </a:cubicBezTo>
                  <a:lnTo>
                    <a:pt x="60104" y="38151"/>
                  </a:lnTo>
                  <a:cubicBezTo>
                    <a:pt x="61949" y="36559"/>
                    <a:pt x="62160" y="33774"/>
                    <a:pt x="60563" y="31935"/>
                  </a:cubicBezTo>
                  <a:cubicBezTo>
                    <a:pt x="58966" y="30088"/>
                    <a:pt x="56174" y="29884"/>
                    <a:pt x="54329" y="31477"/>
                  </a:cubicBezTo>
                  <a:close/>
                </a:path>
              </a:pathLst>
            </a:custGeom>
            <a:solidFill>
              <a:srgbClr val="555555"/>
            </a:solidFill>
            <a:ln w="7291" cap="flat">
              <a:noFill/>
              <a:prstDash val="solid"/>
              <a:miter/>
            </a:ln>
          </p:spPr>
          <p:txBody>
            <a:bodyPr rtlCol="0" anchor="ctr"/>
            <a:lstStyle/>
            <a:p>
              <a:endParaRPr lang="en-US" dirty="0"/>
            </a:p>
          </p:txBody>
        </p:sp>
      </p:grpSp>
      <p:sp>
        <p:nvSpPr>
          <p:cNvPr id="30" name="Title 29">
            <a:extLst>
              <a:ext uri="{FF2B5EF4-FFF2-40B4-BE49-F238E27FC236}">
                <a16:creationId xmlns:a16="http://schemas.microsoft.com/office/drawing/2014/main" id="{2305256C-DE04-3EB9-DA85-F5FECC254811}"/>
              </a:ext>
            </a:extLst>
          </p:cNvPr>
          <p:cNvSpPr>
            <a:spLocks noGrp="1"/>
          </p:cNvSpPr>
          <p:nvPr>
            <p:ph type="title"/>
          </p:nvPr>
        </p:nvSpPr>
        <p:spPr>
          <a:xfrm>
            <a:off x="766763" y="730819"/>
            <a:ext cx="10658475" cy="532765"/>
          </a:xfrm>
        </p:spPr>
        <p:txBody>
          <a:bodyPr/>
          <a:lstStyle/>
          <a:p>
            <a:r>
              <a:rPr lang="fr-FR" dirty="0"/>
              <a:t>Reactive Form - Changement état </a:t>
            </a:r>
          </a:p>
        </p:txBody>
      </p:sp>
      <p:sp>
        <p:nvSpPr>
          <p:cNvPr id="27" name="Shape 4695">
            <a:extLst>
              <a:ext uri="{FF2B5EF4-FFF2-40B4-BE49-F238E27FC236}">
                <a16:creationId xmlns:a16="http://schemas.microsoft.com/office/drawing/2014/main" id="{87E9F4F8-1C2F-BBB4-DF08-98121AE8E14F}"/>
              </a:ext>
            </a:extLst>
          </p:cNvPr>
          <p:cNvSpPr txBox="1"/>
          <p:nvPr/>
        </p:nvSpPr>
        <p:spPr>
          <a:xfrm>
            <a:off x="3801746" y="3005628"/>
            <a:ext cx="835254" cy="410145"/>
          </a:xfrm>
          <a:prstGeom prst="rect">
            <a:avLst/>
          </a:prstGeom>
          <a:noFill/>
          <a:ln>
            <a:noFill/>
          </a:ln>
        </p:spPr>
        <p:txBody>
          <a:bodyPr lIns="0" tIns="0" rIns="0" bIns="0" anchor="b" anchorCtr="0">
            <a:normAutofit/>
          </a:bodyPr>
          <a:lstStyle/>
          <a:p>
            <a:pPr marL="0" marR="0" lvl="0" indent="0" algn="ctr" defTabSz="914400" rtl="0" eaLnBrk="1" fontAlgn="auto" latinLnBrk="0" hangingPunct="1">
              <a:lnSpc>
                <a:spcPct val="100000"/>
              </a:lnSpc>
              <a:spcBef>
                <a:spcPts val="0"/>
              </a:spcBef>
              <a:spcAft>
                <a:spcPts val="0"/>
              </a:spcAft>
              <a:buClr>
                <a:srgbClr val="FF6A00"/>
              </a:buClr>
              <a:buSzPct val="25000"/>
              <a:buFontTx/>
              <a:buNone/>
              <a:tabLst/>
              <a:defRPr/>
            </a:pPr>
            <a:r>
              <a:rPr kumimoji="0" lang="en-US" sz="2400"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01</a:t>
            </a:r>
          </a:p>
        </p:txBody>
      </p:sp>
      <p:sp>
        <p:nvSpPr>
          <p:cNvPr id="28" name="Shape 4674">
            <a:extLst>
              <a:ext uri="{FF2B5EF4-FFF2-40B4-BE49-F238E27FC236}">
                <a16:creationId xmlns:a16="http://schemas.microsoft.com/office/drawing/2014/main" id="{76A2A422-83CA-D1DE-FF46-D8C33875A602}"/>
              </a:ext>
            </a:extLst>
          </p:cNvPr>
          <p:cNvSpPr/>
          <p:nvPr/>
        </p:nvSpPr>
        <p:spPr>
          <a:xfrm>
            <a:off x="766763" y="3064298"/>
            <a:ext cx="2901349" cy="1263977"/>
          </a:xfrm>
          <a:prstGeom prst="rect">
            <a:avLst/>
          </a:prstGeom>
          <a:noFill/>
          <a:ln>
            <a:noFill/>
          </a:ln>
        </p:spPr>
        <p:txBody>
          <a:bodyPr lIns="0" tIns="0" rIns="0" bIns="0" anchor="t" anchorCtr="0">
            <a:noAutofit/>
          </a:bodyPr>
          <a:lstStyle/>
          <a:p>
            <a:pPr marL="0" marR="0" lvl="0" indent="0" algn="r" defTabSz="914400" rtl="0" eaLnBrk="1" fontAlgn="auto" latinLnBrk="0" hangingPunct="1">
              <a:lnSpc>
                <a:spcPct val="100000"/>
              </a:lnSpc>
              <a:spcBef>
                <a:spcPts val="0"/>
              </a:spcBef>
              <a:spcAft>
                <a:spcPts val="600"/>
              </a:spcAft>
              <a:buClrTx/>
              <a:buSzPct val="25000"/>
              <a:buFontTx/>
              <a:buNone/>
              <a:tabLst/>
              <a:defRPr/>
            </a:pPr>
            <a:r>
              <a:rPr lang="fr-FR" b="1" dirty="0">
                <a:ea typeface="Arial" panose="020B0604020202020204" pitchFamily="34" charset="-128"/>
                <a:cs typeface="Arial" panose="020B0604020202020204" pitchFamily="34" charset="-128"/>
                <a:sym typeface="Arial"/>
              </a:rPr>
              <a:t>Récupération</a:t>
            </a:r>
            <a:r>
              <a:rPr lang="en-US" b="1" dirty="0">
                <a:ea typeface="Arial" panose="020B0604020202020204" pitchFamily="34" charset="-128"/>
                <a:cs typeface="Arial" panose="020B0604020202020204" pitchFamily="34" charset="-128"/>
                <a:sym typeface="Arial"/>
              </a:rPr>
              <a:t> des </a:t>
            </a:r>
            <a:r>
              <a:rPr lang="fr-FR" b="1" dirty="0">
                <a:ea typeface="Arial" panose="020B0604020202020204" pitchFamily="34" charset="-128"/>
                <a:cs typeface="Arial" panose="020B0604020202020204" pitchFamily="34" charset="-128"/>
                <a:sym typeface="Arial"/>
              </a:rPr>
              <a:t>évènements</a:t>
            </a:r>
            <a:endParaRPr kumimoji="0" lang="fr-FR" b="1" i="0" u="none" strike="noStrike" kern="1200" cap="none" spc="0" normalizeH="0" baseline="0" dirty="0">
              <a:ln>
                <a:noFill/>
              </a:ln>
              <a:effectLst/>
              <a:uLnTx/>
              <a:uFillTx/>
              <a:ea typeface="Arial" panose="020B0604020202020204" pitchFamily="34" charset="-128"/>
              <a:cs typeface="Arial" panose="020B0604020202020204" pitchFamily="34" charset="-128"/>
              <a:sym typeface="Arial"/>
            </a:endParaRPr>
          </a:p>
        </p:txBody>
      </p:sp>
      <p:sp>
        <p:nvSpPr>
          <p:cNvPr id="29" name="TextBox 32">
            <a:extLst>
              <a:ext uri="{FF2B5EF4-FFF2-40B4-BE49-F238E27FC236}">
                <a16:creationId xmlns:a16="http://schemas.microsoft.com/office/drawing/2014/main" id="{D0B7EA43-2C08-47BE-A00A-6B015ED0EB7A}"/>
              </a:ext>
            </a:extLst>
          </p:cNvPr>
          <p:cNvSpPr txBox="1">
            <a:spLocks/>
          </p:cNvSpPr>
          <p:nvPr/>
        </p:nvSpPr>
        <p:spPr>
          <a:xfrm flipH="1">
            <a:off x="5283396" y="1609195"/>
            <a:ext cx="1625208" cy="819345"/>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ctr" anchorCtr="0">
            <a:noAutofit/>
          </a:bodyPr>
          <a:lstStyle/>
          <a:p>
            <a:pPr algn="ctr"/>
            <a:r>
              <a:rPr lang="en-US" sz="3600" dirty="0">
                <a:solidFill>
                  <a:schemeClr val="accent6">
                    <a:lumMod val="25000"/>
                  </a:schemeClr>
                </a:solidFill>
              </a:rPr>
              <a:t>Démo</a:t>
            </a:r>
          </a:p>
        </p:txBody>
      </p:sp>
      <p:sp>
        <p:nvSpPr>
          <p:cNvPr id="31" name="TextBox 32">
            <a:extLst>
              <a:ext uri="{FF2B5EF4-FFF2-40B4-BE49-F238E27FC236}">
                <a16:creationId xmlns:a16="http://schemas.microsoft.com/office/drawing/2014/main" id="{22B21791-B45C-4ED0-9429-91726245258E}"/>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32" name="Freeform 5" descr="Outline of the number 1, indicating step 1.">
            <a:extLst>
              <a:ext uri="{FF2B5EF4-FFF2-40B4-BE49-F238E27FC236}">
                <a16:creationId xmlns:a16="http://schemas.microsoft.com/office/drawing/2014/main" id="{039FDD0A-1F88-4F6A-AD7D-67A6C36D01BB}"/>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12" descr="Outline of the number 8, indicating step 8.">
            <a:extLst>
              <a:ext uri="{FF2B5EF4-FFF2-40B4-BE49-F238E27FC236}">
                <a16:creationId xmlns:a16="http://schemas.microsoft.com/office/drawing/2014/main" id="{DEC26CEF-0656-41FD-9357-5878B12B56E2}"/>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5" descr="Outline of the number 1, indicating step 1.">
            <a:extLst>
              <a:ext uri="{FF2B5EF4-FFF2-40B4-BE49-F238E27FC236}">
                <a16:creationId xmlns:a16="http://schemas.microsoft.com/office/drawing/2014/main" id="{CDD9E9C6-231B-4896-B9E5-C66B060CD703}"/>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Chevron 6">
            <a:extLst>
              <a:ext uri="{FF2B5EF4-FFF2-40B4-BE49-F238E27FC236}">
                <a16:creationId xmlns:a16="http://schemas.microsoft.com/office/drawing/2014/main" id="{9D92701D-9514-4E4F-8851-97507C0A9241}"/>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36" name="Freeform 11" descr="Outline of the number 7, indicating step 7.">
            <a:extLst>
              <a:ext uri="{FF2B5EF4-FFF2-40B4-BE49-F238E27FC236}">
                <a16:creationId xmlns:a16="http://schemas.microsoft.com/office/drawing/2014/main" id="{17DFC209-F484-46E3-BEB5-9A39D046DC1B}"/>
              </a:ext>
            </a:extLst>
          </p:cNvPr>
          <p:cNvSpPr>
            <a:spLocks noEditPoints="1"/>
          </p:cNvSpPr>
          <p:nvPr/>
        </p:nvSpPr>
        <p:spPr bwMode="auto">
          <a:xfrm>
            <a:off x="9992406" y="143140"/>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0741409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04756-75CD-A25E-17DF-E7851F7D1FC9}"/>
              </a:ext>
            </a:extLst>
          </p:cNvPr>
          <p:cNvSpPr>
            <a:spLocks noGrp="1"/>
          </p:cNvSpPr>
          <p:nvPr>
            <p:ph type="title"/>
          </p:nvPr>
        </p:nvSpPr>
        <p:spPr>
          <a:xfrm>
            <a:off x="767849" y="635964"/>
            <a:ext cx="6090151" cy="2226506"/>
          </a:xfrm>
        </p:spPr>
        <p:txBody>
          <a:bodyPr/>
          <a:lstStyle/>
          <a:p>
            <a:r>
              <a:rPr lang="fr-FR" dirty="0"/>
              <a:t>Material 3 </a:t>
            </a:r>
          </a:p>
        </p:txBody>
      </p:sp>
      <p:sp>
        <p:nvSpPr>
          <p:cNvPr id="4" name="Subtitle 3">
            <a:extLst>
              <a:ext uri="{FF2B5EF4-FFF2-40B4-BE49-F238E27FC236}">
                <a16:creationId xmlns:a16="http://schemas.microsoft.com/office/drawing/2014/main" id="{6BA6B2D8-23A5-26CB-8680-ED51FC9C4C8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0586763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32">
            <a:extLst>
              <a:ext uri="{FF2B5EF4-FFF2-40B4-BE49-F238E27FC236}">
                <a16:creationId xmlns:a16="http://schemas.microsoft.com/office/drawing/2014/main" id="{1C5F05E1-FEAA-4B92-8B41-E28C58EF26CC}"/>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nvGraphicFramePr>
        <p:xfrm>
          <a:off x="651754" y="1352146"/>
          <a:ext cx="4682246" cy="5300581"/>
        </p:xfrm>
        <a:graphic>
          <a:graphicData uri="http://schemas.openxmlformats.org/drawingml/2006/table">
            <a:tbl>
              <a:tblPr firstRow="1" bandRow="1">
                <a:tableStyleId>{5C22544A-7EE6-4342-B048-85BDC9FD1C3A}</a:tableStyleId>
              </a:tblPr>
              <a:tblGrid>
                <a:gridCol w="4682246">
                  <a:extLst>
                    <a:ext uri="{9D8B030D-6E8A-4147-A177-3AD203B41FA5}">
                      <a16:colId xmlns:a16="http://schemas.microsoft.com/office/drawing/2014/main" val="1278623551"/>
                    </a:ext>
                  </a:extLst>
                </a:gridCol>
              </a:tblGrid>
              <a:tr h="339712">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960869">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a:xfrm>
            <a:off x="766763" y="682514"/>
            <a:ext cx="4572000" cy="532765"/>
          </a:xfrm>
        </p:spPr>
        <p:txBody>
          <a:bodyPr/>
          <a:lstStyle/>
          <a:p>
            <a:r>
              <a:rPr lang="fr-FR" dirty="0"/>
              <a:t>Material 3 </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766763" y="1790939"/>
            <a:ext cx="4567237" cy="4591071"/>
          </a:xfrm>
        </p:spPr>
        <p:txBody>
          <a:bodyPr/>
          <a:lstStyle/>
          <a:p>
            <a:r>
              <a:rPr lang="fr-FR" dirty="0"/>
              <a:t>Meilleurs personnalisations via des tokens </a:t>
            </a:r>
          </a:p>
          <a:p>
            <a:endParaRPr lang="fr-FR" dirty="0"/>
          </a:p>
          <a:p>
            <a:pPr marL="342900" indent="-342900">
              <a:buFont typeface="Arial" panose="020B0604020202020204" pitchFamily="34" charset="0"/>
              <a:buChar char="•"/>
            </a:pPr>
            <a:r>
              <a:rPr lang="fr-FR" dirty="0"/>
              <a:t>Nouveauté au niveau du Cdk ComboBox</a:t>
            </a:r>
          </a:p>
          <a:p>
            <a:pPr marL="342900" indent="-342900">
              <a:buFont typeface="Arial" panose="020B0604020202020204" pitchFamily="34" charset="0"/>
              <a:buChar char="•"/>
            </a:pPr>
            <a:r>
              <a:rPr lang="fr-FR" dirty="0"/>
              <a:t>Modale</a:t>
            </a:r>
          </a:p>
          <a:p>
            <a:pPr marL="342900" indent="-342900">
              <a:buFont typeface="Arial" panose="020B0604020202020204" pitchFamily="34" charset="0"/>
              <a:buChar char="•"/>
            </a:pPr>
            <a:r>
              <a:rPr lang="fr-FR" dirty="0"/>
              <a:t>Accessibilité</a:t>
            </a:r>
          </a:p>
          <a:p>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7" name="Freeform 5" descr="Outline of the number 1, indicating step 1.">
            <a:extLst>
              <a:ext uri="{FF2B5EF4-FFF2-40B4-BE49-F238E27FC236}">
                <a16:creationId xmlns:a16="http://schemas.microsoft.com/office/drawing/2014/main" id="{D195E3ED-4486-4BA8-B85F-2508917DF8A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2" descr="Outline of the number 8, indicating step 8.">
            <a:extLst>
              <a:ext uri="{FF2B5EF4-FFF2-40B4-BE49-F238E27FC236}">
                <a16:creationId xmlns:a16="http://schemas.microsoft.com/office/drawing/2014/main" id="{3AE168EE-B7D0-42F0-9519-5484B77E06B0}"/>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5" descr="Outline of the number 1, indicating step 1.">
            <a:extLst>
              <a:ext uri="{FF2B5EF4-FFF2-40B4-BE49-F238E27FC236}">
                <a16:creationId xmlns:a16="http://schemas.microsoft.com/office/drawing/2014/main" id="{2BEF6248-BFFA-4600-A1C7-5103441DFD3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Chevron 6">
            <a:extLst>
              <a:ext uri="{FF2B5EF4-FFF2-40B4-BE49-F238E27FC236}">
                <a16:creationId xmlns:a16="http://schemas.microsoft.com/office/drawing/2014/main" id="{F5ED3B58-47F5-4D13-BA7B-006D84178E5E}"/>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11" descr="Outline of the number 7, indicating step 7.">
            <a:extLst>
              <a:ext uri="{FF2B5EF4-FFF2-40B4-BE49-F238E27FC236}">
                <a16:creationId xmlns:a16="http://schemas.microsoft.com/office/drawing/2014/main" id="{7A761E37-2A5A-4661-8E92-1429E8D6BA35}"/>
              </a:ext>
            </a:extLst>
          </p:cNvPr>
          <p:cNvSpPr>
            <a:spLocks noEditPoints="1"/>
          </p:cNvSpPr>
          <p:nvPr/>
        </p:nvSpPr>
        <p:spPr bwMode="auto">
          <a:xfrm>
            <a:off x="9992406" y="143140"/>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5" name="Image 4">
            <a:extLst>
              <a:ext uri="{FF2B5EF4-FFF2-40B4-BE49-F238E27FC236}">
                <a16:creationId xmlns:a16="http://schemas.microsoft.com/office/drawing/2014/main" id="{16598345-B27C-4C56-B6E4-E5F77189D68C}"/>
              </a:ext>
            </a:extLst>
          </p:cNvPr>
          <p:cNvPicPr>
            <a:picLocks noChangeAspect="1"/>
          </p:cNvPicPr>
          <p:nvPr/>
        </p:nvPicPr>
        <p:blipFill>
          <a:blip r:embed="rId3"/>
          <a:stretch>
            <a:fillRect/>
          </a:stretch>
        </p:blipFill>
        <p:spPr>
          <a:xfrm>
            <a:off x="6096000" y="1352146"/>
            <a:ext cx="4910217" cy="2859479"/>
          </a:xfrm>
          <a:prstGeom prst="rect">
            <a:avLst/>
          </a:prstGeom>
        </p:spPr>
      </p:pic>
    </p:spTree>
    <p:extLst>
      <p:ext uri="{BB962C8B-B14F-4D97-AF65-F5344CB8AC3E}">
        <p14:creationId xmlns:p14="http://schemas.microsoft.com/office/powerpoint/2010/main" val="17309740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04756-75CD-A25E-17DF-E7851F7D1FC9}"/>
              </a:ext>
            </a:extLst>
          </p:cNvPr>
          <p:cNvSpPr>
            <a:spLocks noGrp="1"/>
          </p:cNvSpPr>
          <p:nvPr>
            <p:ph type="title"/>
          </p:nvPr>
        </p:nvSpPr>
        <p:spPr>
          <a:xfrm>
            <a:off x="767849" y="635964"/>
            <a:ext cx="6090151" cy="2226506"/>
          </a:xfrm>
        </p:spPr>
        <p:txBody>
          <a:bodyPr/>
          <a:lstStyle/>
          <a:p>
            <a:r>
              <a:rPr lang="fr-FR" dirty="0"/>
              <a:t>SSR</a:t>
            </a:r>
          </a:p>
        </p:txBody>
      </p:sp>
      <p:sp>
        <p:nvSpPr>
          <p:cNvPr id="4" name="Subtitle 3">
            <a:extLst>
              <a:ext uri="{FF2B5EF4-FFF2-40B4-BE49-F238E27FC236}">
                <a16:creationId xmlns:a16="http://schemas.microsoft.com/office/drawing/2014/main" id="{6BA6B2D8-23A5-26CB-8680-ED51FC9C4C8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8973093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nvGraphicFramePr>
        <p:xfrm>
          <a:off x="651753" y="1352146"/>
          <a:ext cx="10461005" cy="2959437"/>
        </p:xfrm>
        <a:graphic>
          <a:graphicData uri="http://schemas.openxmlformats.org/drawingml/2006/table">
            <a:tbl>
              <a:tblPr firstRow="1" bandRow="1">
                <a:tableStyleId>{5C22544A-7EE6-4342-B048-85BDC9FD1C3A}</a:tableStyleId>
              </a:tblPr>
              <a:tblGrid>
                <a:gridCol w="10461005">
                  <a:extLst>
                    <a:ext uri="{9D8B030D-6E8A-4147-A177-3AD203B41FA5}">
                      <a16:colId xmlns:a16="http://schemas.microsoft.com/office/drawing/2014/main" val="1278623551"/>
                    </a:ext>
                  </a:extLst>
                </a:gridCol>
              </a:tblGrid>
              <a:tr h="189669">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2769768">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a:xfrm>
            <a:off x="766763" y="682514"/>
            <a:ext cx="4572000" cy="532765"/>
          </a:xfrm>
        </p:spPr>
        <p:txBody>
          <a:bodyPr/>
          <a:lstStyle/>
          <a:p>
            <a:r>
              <a:rPr lang="fr-FR" dirty="0"/>
              <a:t>SSR</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766763" y="1654031"/>
            <a:ext cx="10019425" cy="2576042"/>
          </a:xfrm>
        </p:spPr>
        <p:txBody>
          <a:bodyPr/>
          <a:lstStyle/>
          <a:p>
            <a:r>
              <a:rPr lang="fr-FR" sz="1600" dirty="0"/>
              <a:t>Avant : </a:t>
            </a:r>
          </a:p>
          <a:p>
            <a:r>
              <a:rPr lang="fr-FR" sz="1600" dirty="0"/>
              <a:t>CSR : @angular-devkit/build-angular:browser</a:t>
            </a:r>
          </a:p>
          <a:p>
            <a:r>
              <a:rPr lang="fr-FR" sz="1600" dirty="0"/>
              <a:t>SSR : @nguniversal/builders:ssr-dev-server</a:t>
            </a:r>
          </a:p>
          <a:p>
            <a:endParaRPr lang="fr-FR" sz="1600" dirty="0"/>
          </a:p>
          <a:p>
            <a:r>
              <a:rPr lang="fr-FR" sz="1600" dirty="0"/>
              <a:t>Passage à un builder hybride : </a:t>
            </a:r>
          </a:p>
          <a:p>
            <a:r>
              <a:rPr lang="fr-FR" sz="1600" dirty="0"/>
              <a:t>@angular-devkit/build-angular:application</a:t>
            </a:r>
          </a:p>
          <a:p>
            <a:endParaRPr lang="fr-FR" sz="1600" dirty="0"/>
          </a:p>
          <a:p>
            <a:r>
              <a:rPr lang="fr-FR" sz="1600"/>
              <a:t>Event replay</a:t>
            </a:r>
            <a:endParaRPr lang="fr-FR" sz="1600" dirty="0"/>
          </a:p>
          <a:p>
            <a:endParaRPr lang="fr-FR" sz="1600"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TextBox 32">
            <a:extLst>
              <a:ext uri="{FF2B5EF4-FFF2-40B4-BE49-F238E27FC236}">
                <a16:creationId xmlns:a16="http://schemas.microsoft.com/office/drawing/2014/main" id="{A000231B-EB0E-459F-B8CA-443A07C9116C}"/>
              </a:ext>
            </a:extLst>
          </p:cNvPr>
          <p:cNvSpPr txBox="1">
            <a:spLocks/>
          </p:cNvSpPr>
          <p:nvPr/>
        </p:nvSpPr>
        <p:spPr>
          <a:xfrm flipH="1">
            <a:off x="957227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9" name="Freeform 5" descr="Outline of the number 1, indicating step 1.">
            <a:extLst>
              <a:ext uri="{FF2B5EF4-FFF2-40B4-BE49-F238E27FC236}">
                <a16:creationId xmlns:a16="http://schemas.microsoft.com/office/drawing/2014/main" id="{19326261-B1DF-4B22-BC7F-6FDFB5E1F2CD}"/>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10" descr="Outline of the number 6, indicating step 6.">
            <a:extLst>
              <a:ext uri="{FF2B5EF4-FFF2-40B4-BE49-F238E27FC236}">
                <a16:creationId xmlns:a16="http://schemas.microsoft.com/office/drawing/2014/main" id="{2FD5558C-5C1A-48A8-92B0-D3151245330B}"/>
              </a:ext>
            </a:extLst>
          </p:cNvPr>
          <p:cNvSpPr>
            <a:spLocks noEditPoints="1"/>
          </p:cNvSpPr>
          <p:nvPr/>
        </p:nvSpPr>
        <p:spPr bwMode="auto">
          <a:xfrm>
            <a:off x="10007351" y="153265"/>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12" descr="Outline of the number 8, indicating step 8.">
            <a:extLst>
              <a:ext uri="{FF2B5EF4-FFF2-40B4-BE49-F238E27FC236}">
                <a16:creationId xmlns:a16="http://schemas.microsoft.com/office/drawing/2014/main" id="{EFAD936C-83F9-4C32-8F0A-A093E4B9F1A0}"/>
              </a:ext>
            </a:extLst>
          </p:cNvPr>
          <p:cNvSpPr>
            <a:spLocks noEditPoints="1"/>
          </p:cNvSpPr>
          <p:nvPr/>
        </p:nvSpPr>
        <p:spPr bwMode="auto">
          <a:xfrm>
            <a:off x="11538576" y="153265"/>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5" descr="Outline of the number 1, indicating step 1.">
            <a:extLst>
              <a:ext uri="{FF2B5EF4-FFF2-40B4-BE49-F238E27FC236}">
                <a16:creationId xmlns:a16="http://schemas.microsoft.com/office/drawing/2014/main" id="{2289CC20-7108-43B7-AF35-11DFAE15024D}"/>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Chevron 6">
            <a:extLst>
              <a:ext uri="{FF2B5EF4-FFF2-40B4-BE49-F238E27FC236}">
                <a16:creationId xmlns:a16="http://schemas.microsoft.com/office/drawing/2014/main" id="{92D39FD9-659C-41A0-BB85-177AE79176BA}"/>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Tree>
    <p:extLst>
      <p:ext uri="{BB962C8B-B14F-4D97-AF65-F5344CB8AC3E}">
        <p14:creationId xmlns:p14="http://schemas.microsoft.com/office/powerpoint/2010/main" val="36774532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04756-75CD-A25E-17DF-E7851F7D1FC9}"/>
              </a:ext>
            </a:extLst>
          </p:cNvPr>
          <p:cNvSpPr>
            <a:spLocks noGrp="1"/>
          </p:cNvSpPr>
          <p:nvPr>
            <p:ph type="title"/>
          </p:nvPr>
        </p:nvSpPr>
        <p:spPr>
          <a:xfrm>
            <a:off x="767849" y="635964"/>
            <a:ext cx="6090151" cy="2226506"/>
          </a:xfrm>
        </p:spPr>
        <p:txBody>
          <a:bodyPr/>
          <a:lstStyle/>
          <a:p>
            <a:r>
              <a:rPr lang="fr-FR" dirty="0"/>
              <a:t>Documentation</a:t>
            </a:r>
          </a:p>
        </p:txBody>
      </p:sp>
      <p:sp>
        <p:nvSpPr>
          <p:cNvPr id="4" name="Subtitle 3">
            <a:extLst>
              <a:ext uri="{FF2B5EF4-FFF2-40B4-BE49-F238E27FC236}">
                <a16:creationId xmlns:a16="http://schemas.microsoft.com/office/drawing/2014/main" id="{6BA6B2D8-23A5-26CB-8680-ED51FC9C4C8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9514538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B3D2A-6E46-63B8-6AD4-3ABED0650402}"/>
              </a:ext>
            </a:extLst>
          </p:cNvPr>
          <p:cNvSpPr>
            <a:spLocks noGrp="1"/>
          </p:cNvSpPr>
          <p:nvPr>
            <p:ph type="title"/>
          </p:nvPr>
        </p:nvSpPr>
        <p:spPr>
          <a:xfrm>
            <a:off x="767849" y="635964"/>
            <a:ext cx="6090151" cy="2226506"/>
          </a:xfrm>
        </p:spPr>
        <p:txBody>
          <a:bodyPr/>
          <a:lstStyle/>
          <a:p>
            <a:r>
              <a:rPr lang="fr-FR" dirty="0"/>
              <a:t>Angular Dev Tools </a:t>
            </a:r>
          </a:p>
        </p:txBody>
      </p:sp>
      <p:sp>
        <p:nvSpPr>
          <p:cNvPr id="5" name="Subtitle 4">
            <a:extLst>
              <a:ext uri="{FF2B5EF4-FFF2-40B4-BE49-F238E27FC236}">
                <a16:creationId xmlns:a16="http://schemas.microsoft.com/office/drawing/2014/main" id="{E489C984-5E2A-0CE8-AC6C-4F688BAF2411}"/>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0222452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extLst>
              <p:ext uri="{D42A27DB-BD31-4B8C-83A1-F6EECF244321}">
                <p14:modId xmlns:p14="http://schemas.microsoft.com/office/powerpoint/2010/main" val="415855216"/>
              </p:ext>
            </p:extLst>
          </p:nvPr>
        </p:nvGraphicFramePr>
        <p:xfrm>
          <a:off x="651753" y="1352146"/>
          <a:ext cx="10461005" cy="2959437"/>
        </p:xfrm>
        <a:graphic>
          <a:graphicData uri="http://schemas.openxmlformats.org/drawingml/2006/table">
            <a:tbl>
              <a:tblPr firstRow="1" bandRow="1">
                <a:tableStyleId>{5C22544A-7EE6-4342-B048-85BDC9FD1C3A}</a:tableStyleId>
              </a:tblPr>
              <a:tblGrid>
                <a:gridCol w="10461005">
                  <a:extLst>
                    <a:ext uri="{9D8B030D-6E8A-4147-A177-3AD203B41FA5}">
                      <a16:colId xmlns:a16="http://schemas.microsoft.com/office/drawing/2014/main" val="1278623551"/>
                    </a:ext>
                  </a:extLst>
                </a:gridCol>
              </a:tblGrid>
              <a:tr h="189669">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2769768">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a:xfrm>
            <a:off x="766763" y="682514"/>
            <a:ext cx="4572000" cy="532765"/>
          </a:xfrm>
        </p:spPr>
        <p:txBody>
          <a:bodyPr/>
          <a:lstStyle/>
          <a:p>
            <a:r>
              <a:rPr lang="fr-FR" dirty="0"/>
              <a:t>Angular DevTools </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766763" y="1654031"/>
            <a:ext cx="10019425" cy="2576042"/>
          </a:xfrm>
        </p:spPr>
        <p:txBody>
          <a:bodyPr/>
          <a:lstStyle/>
          <a:p>
            <a:r>
              <a:rPr lang="fr-FR" sz="1600" dirty="0"/>
              <a:t>Extension Chrome </a:t>
            </a:r>
          </a:p>
          <a:p>
            <a:pPr marL="342900" indent="-342900">
              <a:buFont typeface="Arial" panose="020B0604020202020204" pitchFamily="34" charset="0"/>
              <a:buChar char="•"/>
            </a:pPr>
            <a:r>
              <a:rPr lang="fr-FR" sz="1600" dirty="0"/>
              <a:t>Angular 17 : </a:t>
            </a:r>
          </a:p>
          <a:p>
            <a:pPr marL="606425" lvl="1" indent="-342900"/>
            <a:r>
              <a:rPr lang="fr-FR" sz="1600" dirty="0"/>
              <a:t>Ajout de la visualisation arbre dépendance</a:t>
            </a:r>
          </a:p>
          <a:p>
            <a:pPr marL="606425" lvl="1" indent="-342900"/>
            <a:r>
              <a:rPr lang="fr-FR" sz="1600" dirty="0"/>
              <a:t>Gestion des Iframes</a:t>
            </a:r>
          </a:p>
          <a:p>
            <a:pPr marL="342900" indent="-342900">
              <a:buFont typeface="Arial" panose="020B0604020202020204" pitchFamily="34" charset="0"/>
              <a:buChar char="•"/>
            </a:pPr>
            <a:r>
              <a:rPr lang="fr-FR" sz="1600" dirty="0"/>
              <a:t>Angular 18 : </a:t>
            </a:r>
          </a:p>
          <a:p>
            <a:pPr marL="606425" lvl="1" indent="-342900"/>
            <a:r>
              <a:rPr lang="fr-FR" sz="1600" dirty="0"/>
              <a:t>Ajout de la visualisation de l’hydratation (SSR)</a:t>
            </a:r>
          </a:p>
          <a:p>
            <a:pPr marL="342900" indent="-342900">
              <a:buFont typeface="Arial" panose="020B0604020202020204" pitchFamily="34" charset="0"/>
              <a:buChar char="•"/>
            </a:pPr>
            <a:r>
              <a:rPr lang="fr-FR" sz="1600" dirty="0"/>
              <a:t>Angular X : </a:t>
            </a:r>
          </a:p>
          <a:p>
            <a:pPr marL="606425" lvl="1" indent="-342900"/>
            <a:r>
              <a:rPr lang="fr-FR" sz="1600" dirty="0"/>
              <a:t>Détection changement sur les signaux</a:t>
            </a:r>
          </a:p>
          <a:p>
            <a:endParaRPr lang="fr-FR" sz="1600" dirty="0"/>
          </a:p>
          <a:p>
            <a:pPr marL="342900" indent="-342900">
              <a:buFont typeface="Arial" panose="020B0604020202020204" pitchFamily="34" charset="0"/>
              <a:buChar char="•"/>
            </a:pPr>
            <a:endParaRPr lang="fr-FR" sz="1600" dirty="0"/>
          </a:p>
          <a:p>
            <a:endParaRPr lang="fr-FR" sz="1600" dirty="0"/>
          </a:p>
          <a:p>
            <a:endParaRPr lang="fr-FR" sz="1600"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14" name="Image 13">
            <a:extLst>
              <a:ext uri="{FF2B5EF4-FFF2-40B4-BE49-F238E27FC236}">
                <a16:creationId xmlns:a16="http://schemas.microsoft.com/office/drawing/2014/main" id="{5FFD4A85-24B9-49D8-A5B3-9FC1209656F5}"/>
              </a:ext>
            </a:extLst>
          </p:cNvPr>
          <p:cNvPicPr>
            <a:picLocks noChangeAspect="1"/>
          </p:cNvPicPr>
          <p:nvPr/>
        </p:nvPicPr>
        <p:blipFill>
          <a:blip r:embed="rId3"/>
          <a:stretch>
            <a:fillRect/>
          </a:stretch>
        </p:blipFill>
        <p:spPr>
          <a:xfrm>
            <a:off x="651753" y="4311583"/>
            <a:ext cx="10461004" cy="2876951"/>
          </a:xfrm>
          <a:prstGeom prst="rect">
            <a:avLst/>
          </a:prstGeom>
        </p:spPr>
      </p:pic>
    </p:spTree>
    <p:extLst>
      <p:ext uri="{BB962C8B-B14F-4D97-AF65-F5344CB8AC3E}">
        <p14:creationId xmlns:p14="http://schemas.microsoft.com/office/powerpoint/2010/main" val="26368251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B3D2A-6E46-63B8-6AD4-3ABED0650402}"/>
              </a:ext>
            </a:extLst>
          </p:cNvPr>
          <p:cNvSpPr>
            <a:spLocks noGrp="1"/>
          </p:cNvSpPr>
          <p:nvPr>
            <p:ph type="title"/>
          </p:nvPr>
        </p:nvSpPr>
        <p:spPr>
          <a:xfrm>
            <a:off x="767849" y="635964"/>
            <a:ext cx="6090151" cy="2226506"/>
          </a:xfrm>
        </p:spPr>
        <p:txBody>
          <a:bodyPr/>
          <a:lstStyle/>
          <a:p>
            <a:r>
              <a:rPr lang="fr-FR" dirty="0"/>
              <a:t>Conclusion</a:t>
            </a:r>
          </a:p>
        </p:txBody>
      </p:sp>
      <p:sp>
        <p:nvSpPr>
          <p:cNvPr id="5" name="Subtitle 4">
            <a:extLst>
              <a:ext uri="{FF2B5EF4-FFF2-40B4-BE49-F238E27FC236}">
                <a16:creationId xmlns:a16="http://schemas.microsoft.com/office/drawing/2014/main" id="{E489C984-5E2A-0CE8-AC6C-4F688BAF2411}"/>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6765725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BF1015C9-EE2B-3CBF-D7A4-AEE8674AD0A6}"/>
              </a:ext>
              <a:ext uri="{C183D7F6-B498-43B3-948B-1728B52AA6E4}">
                <adec:decorative xmlns:adec="http://schemas.microsoft.com/office/drawing/2017/decorative" val="1"/>
              </a:ext>
            </a:extLst>
          </p:cNvPr>
          <p:cNvGrpSpPr/>
          <p:nvPr/>
        </p:nvGrpSpPr>
        <p:grpSpPr>
          <a:xfrm>
            <a:off x="3562870" y="1335774"/>
            <a:ext cx="4759218" cy="4759325"/>
            <a:chOff x="3562870" y="1333500"/>
            <a:chExt cx="4759218" cy="4759325"/>
          </a:xfrm>
        </p:grpSpPr>
        <p:grpSp>
          <p:nvGrpSpPr>
            <p:cNvPr id="6" name="Shape 4810">
              <a:extLst>
                <a:ext uri="{FF2B5EF4-FFF2-40B4-BE49-F238E27FC236}">
                  <a16:creationId xmlns:a16="http://schemas.microsoft.com/office/drawing/2014/main" id="{45F50CD6-89A7-055E-2253-7902A4DF78B7}"/>
                </a:ext>
              </a:extLst>
            </p:cNvPr>
            <p:cNvGrpSpPr/>
            <p:nvPr/>
          </p:nvGrpSpPr>
          <p:grpSpPr>
            <a:xfrm>
              <a:off x="5884906" y="1333500"/>
              <a:ext cx="422186" cy="4759325"/>
              <a:chOff x="4413580" y="1419609"/>
              <a:chExt cx="316837" cy="3209348"/>
            </a:xfrm>
          </p:grpSpPr>
          <p:sp>
            <p:nvSpPr>
              <p:cNvPr id="15" name="Shape 4811">
                <a:extLst>
                  <a:ext uri="{FF2B5EF4-FFF2-40B4-BE49-F238E27FC236}">
                    <a16:creationId xmlns:a16="http://schemas.microsoft.com/office/drawing/2014/main" id="{9B5EA017-7A77-3144-4062-A95FBAB8A5A9}"/>
                  </a:ext>
                </a:extLst>
              </p:cNvPr>
              <p:cNvSpPr/>
              <p:nvPr/>
            </p:nvSpPr>
            <p:spPr>
              <a:xfrm>
                <a:off x="4485589" y="1419609"/>
                <a:ext cx="172820" cy="3209348"/>
              </a:xfrm>
              <a:prstGeom prst="rect">
                <a:avLst/>
              </a:prstGeom>
              <a:solidFill>
                <a:schemeClr val="bg1">
                  <a:lumMod val="85000"/>
                </a:schemeClr>
              </a:solidFill>
              <a:ln>
                <a:noFill/>
              </a:ln>
            </p:spPr>
            <p:txBody>
              <a:bodyPr lIns="121824" tIns="60896" rIns="121824" bIns="60896" anchor="ctr" anchorCtr="0">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665" b="0" i="0" u="none" strike="noStrike" kern="1200" cap="none" spc="0" normalizeH="0" baseline="0" noProof="0" dirty="0">
                  <a:ln>
                    <a:noFill/>
                  </a:ln>
                  <a:solidFill>
                    <a:srgbClr val="FFFFFF"/>
                  </a:solidFill>
                  <a:effectLst/>
                  <a:uLnTx/>
                  <a:uFillTx/>
                  <a:latin typeface="Arial" panose="020B0604020202020204" pitchFamily="34" charset="0"/>
                  <a:ea typeface="Arial" panose="020B0604020202020204" pitchFamily="34" charset="-128"/>
                  <a:cs typeface="Arial" panose="020B0604020202020204" pitchFamily="34" charset="-128"/>
                  <a:sym typeface="Arial"/>
                </a:endParaRPr>
              </a:p>
            </p:txBody>
          </p:sp>
          <p:sp>
            <p:nvSpPr>
              <p:cNvPr id="16" name="Shape 4812">
                <a:extLst>
                  <a:ext uri="{FF2B5EF4-FFF2-40B4-BE49-F238E27FC236}">
                    <a16:creationId xmlns:a16="http://schemas.microsoft.com/office/drawing/2014/main" id="{9CC17215-0D81-2266-0E2D-2AE46AD756BE}"/>
                  </a:ext>
                </a:extLst>
              </p:cNvPr>
              <p:cNvSpPr/>
              <p:nvPr/>
            </p:nvSpPr>
            <p:spPr>
              <a:xfrm>
                <a:off x="4413580" y="1419609"/>
                <a:ext cx="316837" cy="184496"/>
              </a:xfrm>
              <a:prstGeom prst="rect">
                <a:avLst/>
              </a:prstGeom>
              <a:solidFill>
                <a:schemeClr val="bg1">
                  <a:lumMod val="85000"/>
                </a:schemeClr>
              </a:solidFill>
              <a:ln>
                <a:noFill/>
              </a:ln>
            </p:spPr>
            <p:txBody>
              <a:bodyPr lIns="121824" tIns="60896" rIns="121824" bIns="60896" anchor="ctr" anchorCtr="0">
                <a:normAutofit fontScale="40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665" b="0" i="0" u="none" strike="noStrike" kern="1200" cap="none" spc="0" normalizeH="0" baseline="0" noProof="0" dirty="0">
                  <a:ln>
                    <a:noFill/>
                  </a:ln>
                  <a:solidFill>
                    <a:srgbClr val="FFFFFF"/>
                  </a:solidFill>
                  <a:effectLst/>
                  <a:uLnTx/>
                  <a:uFillTx/>
                  <a:latin typeface="Arial" panose="020B0604020202020204" pitchFamily="34" charset="0"/>
                  <a:ea typeface="Arial" panose="020B0604020202020204" pitchFamily="34" charset="-128"/>
                  <a:cs typeface="Arial" panose="020B0604020202020204" pitchFamily="34" charset="-128"/>
                  <a:sym typeface="Arial"/>
                </a:endParaRPr>
              </a:p>
            </p:txBody>
          </p:sp>
        </p:grpSp>
        <p:sp>
          <p:nvSpPr>
            <p:cNvPr id="7" name="Shape 4814">
              <a:extLst>
                <a:ext uri="{FF2B5EF4-FFF2-40B4-BE49-F238E27FC236}">
                  <a16:creationId xmlns:a16="http://schemas.microsoft.com/office/drawing/2014/main" id="{1EE78E1F-DA72-EB83-1CE2-81711CA7390E}"/>
                </a:ext>
              </a:extLst>
            </p:cNvPr>
            <p:cNvSpPr/>
            <p:nvPr/>
          </p:nvSpPr>
          <p:spPr>
            <a:xfrm>
              <a:off x="5980851" y="2605831"/>
              <a:ext cx="230283" cy="122921"/>
            </a:xfrm>
            <a:prstGeom prst="rect">
              <a:avLst/>
            </a:prstGeom>
            <a:solidFill>
              <a:srgbClr val="5A5A5A"/>
            </a:solidFill>
            <a:ln w="25400">
              <a:noFill/>
            </a:ln>
          </p:spPr>
          <p:txBody>
            <a:bodyPr lIns="121824" tIns="60896" rIns="121824" bIns="60896" anchor="ctr" anchorCtr="0">
              <a:normAutofit fontScale="25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665" b="0" i="0" u="none" strike="noStrike" kern="1200" cap="none" spc="0" normalizeH="0" baseline="0" noProof="0" dirty="0">
                <a:ln>
                  <a:noFill/>
                </a:ln>
                <a:solidFill>
                  <a:srgbClr val="FFFFFF"/>
                </a:solidFill>
                <a:effectLst/>
                <a:uLnTx/>
                <a:uFillTx/>
                <a:latin typeface="Arial" panose="020B0604020202020204" pitchFamily="34" charset="0"/>
                <a:ea typeface="Arial" panose="020B0604020202020204" pitchFamily="34" charset="-128"/>
                <a:cs typeface="Arial" panose="020B0604020202020204" pitchFamily="34" charset="-128"/>
                <a:sym typeface="Arial"/>
              </a:endParaRPr>
            </a:p>
          </p:txBody>
        </p:sp>
        <p:sp>
          <p:nvSpPr>
            <p:cNvPr id="8" name="Shape 4815">
              <a:extLst>
                <a:ext uri="{FF2B5EF4-FFF2-40B4-BE49-F238E27FC236}">
                  <a16:creationId xmlns:a16="http://schemas.microsoft.com/office/drawing/2014/main" id="{C6871BBA-FBA6-946F-A19E-CAC9ECFF1A7C}"/>
                </a:ext>
              </a:extLst>
            </p:cNvPr>
            <p:cNvSpPr/>
            <p:nvPr/>
          </p:nvSpPr>
          <p:spPr>
            <a:xfrm>
              <a:off x="5303688" y="1874333"/>
              <a:ext cx="3018389" cy="773400"/>
            </a:xfrm>
            <a:prstGeom prst="homePlate">
              <a:avLst>
                <a:gd name="adj" fmla="val 38141"/>
              </a:avLst>
            </a:prstGeom>
            <a:solidFill>
              <a:schemeClr val="bg1"/>
            </a:solidFill>
            <a:ln w="28575" cap="rnd">
              <a:solidFill>
                <a:schemeClr val="accent1"/>
              </a:solidFill>
            </a:ln>
          </p:spPr>
          <p:txBody>
            <a:bodyPr lIns="121824" tIns="60896" rIns="121824" bIns="60896" anchor="ctr" anchorCtr="0">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665" b="0" i="0" u="none" strike="noStrike" kern="1200" cap="none" spc="0" normalizeH="0" baseline="0" noProof="0" dirty="0">
                <a:ln>
                  <a:noFill/>
                </a:ln>
                <a:solidFill>
                  <a:schemeClr val="accent1"/>
                </a:solidFill>
                <a:effectLst/>
                <a:uLnTx/>
                <a:uFillTx/>
                <a:latin typeface="Arial" panose="020B0604020202020204" pitchFamily="34" charset="0"/>
                <a:ea typeface="Arial" panose="020B0604020202020204" pitchFamily="34" charset="-128"/>
                <a:cs typeface="Arial" panose="020B0604020202020204" pitchFamily="34" charset="-128"/>
                <a:sym typeface="Arial"/>
              </a:endParaRPr>
            </a:p>
          </p:txBody>
        </p:sp>
        <p:sp>
          <p:nvSpPr>
            <p:cNvPr id="9" name="Shape 4817">
              <a:extLst>
                <a:ext uri="{FF2B5EF4-FFF2-40B4-BE49-F238E27FC236}">
                  <a16:creationId xmlns:a16="http://schemas.microsoft.com/office/drawing/2014/main" id="{F1A91B5F-B3EB-8025-2B3D-41297537ACDF}"/>
                </a:ext>
              </a:extLst>
            </p:cNvPr>
            <p:cNvSpPr/>
            <p:nvPr/>
          </p:nvSpPr>
          <p:spPr>
            <a:xfrm>
              <a:off x="5980858" y="3687140"/>
              <a:ext cx="230283" cy="122921"/>
            </a:xfrm>
            <a:prstGeom prst="rect">
              <a:avLst/>
            </a:prstGeom>
            <a:solidFill>
              <a:srgbClr val="5A5A5A"/>
            </a:solidFill>
            <a:ln w="25400">
              <a:noFill/>
            </a:ln>
          </p:spPr>
          <p:txBody>
            <a:bodyPr lIns="121824" tIns="60896" rIns="121824" bIns="60896" anchor="ctr" anchorCtr="0">
              <a:normAutofit fontScale="25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665" b="0" i="0" u="none" strike="noStrike" kern="1200" cap="none" spc="0" normalizeH="0" baseline="0" noProof="0" dirty="0">
                <a:ln>
                  <a:noFill/>
                </a:ln>
                <a:solidFill>
                  <a:srgbClr val="FFFFFF"/>
                </a:solidFill>
                <a:effectLst/>
                <a:uLnTx/>
                <a:uFillTx/>
                <a:latin typeface="Arial" panose="020B0604020202020204" pitchFamily="34" charset="0"/>
                <a:ea typeface="Arial" panose="020B0604020202020204" pitchFamily="34" charset="-128"/>
                <a:cs typeface="Arial" panose="020B0604020202020204" pitchFamily="34" charset="-128"/>
                <a:sym typeface="Arial"/>
              </a:endParaRPr>
            </a:p>
          </p:txBody>
        </p:sp>
        <p:sp>
          <p:nvSpPr>
            <p:cNvPr id="10" name="Shape 4818">
              <a:extLst>
                <a:ext uri="{FF2B5EF4-FFF2-40B4-BE49-F238E27FC236}">
                  <a16:creationId xmlns:a16="http://schemas.microsoft.com/office/drawing/2014/main" id="{84705E9F-6BBA-78D7-A94F-DA6C7CFC3E0A}"/>
                </a:ext>
              </a:extLst>
            </p:cNvPr>
            <p:cNvSpPr/>
            <p:nvPr/>
          </p:nvSpPr>
          <p:spPr>
            <a:xfrm rot="10800000">
              <a:off x="3562871" y="2954302"/>
              <a:ext cx="3018393" cy="773400"/>
            </a:xfrm>
            <a:prstGeom prst="homePlate">
              <a:avLst>
                <a:gd name="adj" fmla="val 38141"/>
              </a:avLst>
            </a:prstGeom>
            <a:solidFill>
              <a:schemeClr val="bg1"/>
            </a:solidFill>
            <a:ln w="28575" cap="rnd">
              <a:solidFill>
                <a:srgbClr val="9E83F5"/>
              </a:solidFill>
            </a:ln>
          </p:spPr>
          <p:txBody>
            <a:bodyPr lIns="121824" tIns="60896" rIns="121824" bIns="60896" anchor="ctr" anchorCtr="0">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665" b="0" i="0" u="none" strike="noStrike" kern="1200" cap="none" spc="0" normalizeH="0" baseline="0" noProof="0" dirty="0">
                <a:ln>
                  <a:noFill/>
                </a:ln>
                <a:solidFill>
                  <a:srgbClr val="FFFFFF"/>
                </a:solidFill>
                <a:effectLst/>
                <a:uLnTx/>
                <a:uFillTx/>
                <a:latin typeface="Arial" panose="020B0604020202020204" pitchFamily="34" charset="0"/>
                <a:ea typeface="Arial" panose="020B0604020202020204" pitchFamily="34" charset="-128"/>
                <a:cs typeface="Arial" panose="020B0604020202020204" pitchFamily="34" charset="-128"/>
                <a:sym typeface="Arial"/>
              </a:endParaRPr>
            </a:p>
          </p:txBody>
        </p:sp>
        <p:sp>
          <p:nvSpPr>
            <p:cNvPr id="11" name="Shape 4820">
              <a:extLst>
                <a:ext uri="{FF2B5EF4-FFF2-40B4-BE49-F238E27FC236}">
                  <a16:creationId xmlns:a16="http://schemas.microsoft.com/office/drawing/2014/main" id="{CF45C063-992D-B97A-CD49-A83B1EEF51FB}"/>
                </a:ext>
              </a:extLst>
            </p:cNvPr>
            <p:cNvSpPr/>
            <p:nvPr/>
          </p:nvSpPr>
          <p:spPr>
            <a:xfrm>
              <a:off x="5980859" y="4762080"/>
              <a:ext cx="230283" cy="122921"/>
            </a:xfrm>
            <a:prstGeom prst="rect">
              <a:avLst/>
            </a:prstGeom>
            <a:solidFill>
              <a:srgbClr val="5A5A5A"/>
            </a:solidFill>
            <a:ln w="25400">
              <a:noFill/>
            </a:ln>
          </p:spPr>
          <p:txBody>
            <a:bodyPr lIns="121824" tIns="60896" rIns="121824" bIns="60896" anchor="ctr" anchorCtr="0">
              <a:normAutofit fontScale="25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665" b="0" i="0" u="none" strike="noStrike" kern="1200" cap="none" spc="0" normalizeH="0" baseline="0" noProof="0" dirty="0">
                <a:ln>
                  <a:noFill/>
                </a:ln>
                <a:solidFill>
                  <a:srgbClr val="FFFFFF"/>
                </a:solidFill>
                <a:effectLst/>
                <a:uLnTx/>
                <a:uFillTx/>
                <a:latin typeface="Arial" panose="020B0604020202020204" pitchFamily="34" charset="0"/>
                <a:ea typeface="Arial" panose="020B0604020202020204" pitchFamily="34" charset="-128"/>
                <a:cs typeface="Arial" panose="020B0604020202020204" pitchFamily="34" charset="-128"/>
                <a:sym typeface="Arial"/>
              </a:endParaRPr>
            </a:p>
          </p:txBody>
        </p:sp>
        <p:sp>
          <p:nvSpPr>
            <p:cNvPr id="12" name="Shape 4821">
              <a:extLst>
                <a:ext uri="{FF2B5EF4-FFF2-40B4-BE49-F238E27FC236}">
                  <a16:creationId xmlns:a16="http://schemas.microsoft.com/office/drawing/2014/main" id="{135943F8-00E4-FF83-9C93-8E31DC750396}"/>
                </a:ext>
              </a:extLst>
            </p:cNvPr>
            <p:cNvSpPr/>
            <p:nvPr/>
          </p:nvSpPr>
          <p:spPr>
            <a:xfrm>
              <a:off x="5303695" y="4035611"/>
              <a:ext cx="3018393" cy="773399"/>
            </a:xfrm>
            <a:prstGeom prst="homePlate">
              <a:avLst>
                <a:gd name="adj" fmla="val 38141"/>
              </a:avLst>
            </a:prstGeom>
            <a:solidFill>
              <a:schemeClr val="bg1"/>
            </a:solidFill>
            <a:ln w="28575" cap="rnd">
              <a:solidFill>
                <a:schemeClr val="accent4"/>
              </a:solidFill>
            </a:ln>
          </p:spPr>
          <p:txBody>
            <a:bodyPr lIns="121824" tIns="60896" rIns="121824" bIns="60896" anchor="ctr" anchorCtr="0">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665" b="0" i="0" u="none" strike="noStrike" kern="1200" cap="none" spc="0" normalizeH="0" baseline="0" noProof="0" dirty="0">
                <a:ln>
                  <a:noFill/>
                </a:ln>
                <a:solidFill>
                  <a:srgbClr val="FFFFFF"/>
                </a:solidFill>
                <a:effectLst/>
                <a:uLnTx/>
                <a:uFillTx/>
                <a:latin typeface="Arial" panose="020B0604020202020204" pitchFamily="34" charset="0"/>
                <a:ea typeface="Arial" panose="020B0604020202020204" pitchFamily="34" charset="-128"/>
                <a:cs typeface="Arial" panose="020B0604020202020204" pitchFamily="34" charset="-128"/>
                <a:sym typeface="Arial"/>
              </a:endParaRPr>
            </a:p>
          </p:txBody>
        </p:sp>
        <p:sp>
          <p:nvSpPr>
            <p:cNvPr id="13" name="Shape 4823">
              <a:extLst>
                <a:ext uri="{FF2B5EF4-FFF2-40B4-BE49-F238E27FC236}">
                  <a16:creationId xmlns:a16="http://schemas.microsoft.com/office/drawing/2014/main" id="{95B841B5-080D-3068-B930-D59C952AFA30}"/>
                </a:ext>
              </a:extLst>
            </p:cNvPr>
            <p:cNvSpPr/>
            <p:nvPr/>
          </p:nvSpPr>
          <p:spPr>
            <a:xfrm>
              <a:off x="5980858" y="5838134"/>
              <a:ext cx="230283" cy="122921"/>
            </a:xfrm>
            <a:prstGeom prst="rect">
              <a:avLst/>
            </a:prstGeom>
            <a:solidFill>
              <a:srgbClr val="5A5A5A"/>
            </a:solidFill>
            <a:ln w="25400">
              <a:noFill/>
            </a:ln>
          </p:spPr>
          <p:txBody>
            <a:bodyPr lIns="121824" tIns="60896" rIns="121824" bIns="60896" anchor="ctr" anchorCtr="0">
              <a:normAutofit fontScale="25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665" b="0" i="0" u="none" strike="noStrike" kern="1200" cap="none" spc="0" normalizeH="0" baseline="0" noProof="0" dirty="0">
                <a:ln>
                  <a:noFill/>
                </a:ln>
                <a:solidFill>
                  <a:srgbClr val="FFFFFF"/>
                </a:solidFill>
                <a:effectLst/>
                <a:uLnTx/>
                <a:uFillTx/>
                <a:latin typeface="Arial" panose="020B0604020202020204" pitchFamily="34" charset="0"/>
                <a:ea typeface="Arial" panose="020B0604020202020204" pitchFamily="34" charset="-128"/>
                <a:cs typeface="Arial" panose="020B0604020202020204" pitchFamily="34" charset="-128"/>
                <a:sym typeface="Arial"/>
              </a:endParaRPr>
            </a:p>
          </p:txBody>
        </p:sp>
        <p:sp>
          <p:nvSpPr>
            <p:cNvPr id="14" name="Shape 4824">
              <a:extLst>
                <a:ext uri="{FF2B5EF4-FFF2-40B4-BE49-F238E27FC236}">
                  <a16:creationId xmlns:a16="http://schemas.microsoft.com/office/drawing/2014/main" id="{5AD841B3-CE5F-D2C9-415B-EDFAF2F68AC3}"/>
                </a:ext>
              </a:extLst>
            </p:cNvPr>
            <p:cNvSpPr/>
            <p:nvPr/>
          </p:nvSpPr>
          <p:spPr>
            <a:xfrm rot="10800000">
              <a:off x="3562870" y="5110552"/>
              <a:ext cx="3018393" cy="773399"/>
            </a:xfrm>
            <a:prstGeom prst="homePlate">
              <a:avLst>
                <a:gd name="adj" fmla="val 38141"/>
              </a:avLst>
            </a:prstGeom>
            <a:solidFill>
              <a:schemeClr val="bg1"/>
            </a:solidFill>
            <a:ln w="28575" cap="rnd">
              <a:solidFill>
                <a:schemeClr val="accent5"/>
              </a:solidFill>
            </a:ln>
          </p:spPr>
          <p:txBody>
            <a:bodyPr lIns="121824" tIns="60896" rIns="121824" bIns="60896" anchor="ctr" anchorCtr="0">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665" b="0" i="0" u="none" strike="noStrike" kern="1200" cap="none" spc="0" normalizeH="0" baseline="0" noProof="0" dirty="0">
                <a:ln>
                  <a:noFill/>
                </a:ln>
                <a:solidFill>
                  <a:srgbClr val="FFFFFF"/>
                </a:solidFill>
                <a:effectLst/>
                <a:uLnTx/>
                <a:uFillTx/>
                <a:latin typeface="Arial" panose="020B0604020202020204" pitchFamily="34" charset="0"/>
                <a:ea typeface="Arial" panose="020B0604020202020204" pitchFamily="34" charset="-128"/>
                <a:cs typeface="Arial" panose="020B0604020202020204" pitchFamily="34" charset="-128"/>
                <a:sym typeface="Arial"/>
              </a:endParaRPr>
            </a:p>
          </p:txBody>
        </p:sp>
      </p:grpSp>
      <p:sp>
        <p:nvSpPr>
          <p:cNvPr id="26" name="Title 25">
            <a:extLst>
              <a:ext uri="{FF2B5EF4-FFF2-40B4-BE49-F238E27FC236}">
                <a16:creationId xmlns:a16="http://schemas.microsoft.com/office/drawing/2014/main" id="{87F9ADB7-A71D-98BC-BD92-F67175AA5394}"/>
              </a:ext>
            </a:extLst>
          </p:cNvPr>
          <p:cNvSpPr>
            <a:spLocks noGrp="1"/>
          </p:cNvSpPr>
          <p:nvPr>
            <p:ph type="title"/>
          </p:nvPr>
        </p:nvSpPr>
        <p:spPr/>
        <p:txBody>
          <a:bodyPr/>
          <a:lstStyle/>
          <a:p>
            <a:r>
              <a:rPr lang="fr-FR" dirty="0"/>
              <a:t>Aujourd’hui</a:t>
            </a:r>
          </a:p>
        </p:txBody>
      </p:sp>
      <p:sp>
        <p:nvSpPr>
          <p:cNvPr id="17" name="Shape 4829">
            <a:extLst>
              <a:ext uri="{FF2B5EF4-FFF2-40B4-BE49-F238E27FC236}">
                <a16:creationId xmlns:a16="http://schemas.microsoft.com/office/drawing/2014/main" id="{8B184D9F-CAFF-DCF5-7C53-2E3EDBF541D3}"/>
              </a:ext>
            </a:extLst>
          </p:cNvPr>
          <p:cNvSpPr/>
          <p:nvPr/>
        </p:nvSpPr>
        <p:spPr>
          <a:xfrm>
            <a:off x="5298621" y="1880059"/>
            <a:ext cx="2735036" cy="767443"/>
          </a:xfrm>
          <a:prstGeom prst="rect">
            <a:avLst/>
          </a:prstGeom>
          <a:noFill/>
          <a:ln>
            <a:noFill/>
          </a:ln>
        </p:spPr>
        <p:txBody>
          <a:bodyPr lIns="0" tIns="0" rIns="0" bIns="0" anchor="ctr" anchorCtr="0">
            <a:normAutofit/>
          </a:bodyPr>
          <a:lstStyle/>
          <a:p>
            <a:pPr marL="0" marR="0" lvl="0" indent="0" algn="ctr" defTabSz="914400" rtl="0" eaLnBrk="1" fontAlgn="auto" latinLnBrk="0" hangingPunct="1">
              <a:lnSpc>
                <a:spcPct val="100000"/>
              </a:lnSpc>
              <a:spcBef>
                <a:spcPts val="0"/>
              </a:spcBef>
              <a:spcAft>
                <a:spcPts val="0"/>
              </a:spcAft>
              <a:buClrTx/>
              <a:buSzPct val="25000"/>
              <a:buFontTx/>
              <a:buNone/>
              <a:tabLst/>
              <a:defRPr/>
            </a:pPr>
            <a:r>
              <a:rPr kumimoji="0" lang="fr-FR" b="1" i="0" u="none" strike="noStrike" kern="1200" cap="none" spc="0" normalizeH="0" baseline="0" dirty="0">
                <a:ln>
                  <a:noFill/>
                </a:ln>
                <a:effectLst/>
                <a:uLnTx/>
                <a:uFillTx/>
                <a:latin typeface="+mj-lt"/>
                <a:ea typeface="Arial" panose="020B0604020202020204" pitchFamily="34" charset="-128"/>
                <a:cs typeface="Arial" panose="020B0604020202020204" pitchFamily="34" charset="-128"/>
                <a:sym typeface="Arial"/>
              </a:rPr>
              <a:t>Environnement</a:t>
            </a:r>
            <a:r>
              <a:rPr kumimoji="0" lang="en-US"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 </a:t>
            </a:r>
            <a:r>
              <a:rPr kumimoji="0" lang="fr-FR" b="1" i="0" u="none" strike="noStrike" kern="1200" cap="none" spc="0" normalizeH="0" baseline="0" dirty="0">
                <a:ln>
                  <a:noFill/>
                </a:ln>
                <a:effectLst/>
                <a:uLnTx/>
                <a:uFillTx/>
                <a:latin typeface="+mj-lt"/>
                <a:ea typeface="Arial" panose="020B0604020202020204" pitchFamily="34" charset="-128"/>
                <a:cs typeface="Arial" panose="020B0604020202020204" pitchFamily="34" charset="-128"/>
                <a:sym typeface="Arial"/>
              </a:rPr>
              <a:t>développeur</a:t>
            </a:r>
          </a:p>
        </p:txBody>
      </p:sp>
      <p:graphicFrame>
        <p:nvGraphicFramePr>
          <p:cNvPr id="3" name="Table 2">
            <a:extLst>
              <a:ext uri="{FF2B5EF4-FFF2-40B4-BE49-F238E27FC236}">
                <a16:creationId xmlns:a16="http://schemas.microsoft.com/office/drawing/2014/main" id="{A418CCB1-171A-08C1-765F-A9EAF87CEBF3}"/>
              </a:ext>
            </a:extLst>
          </p:cNvPr>
          <p:cNvGraphicFramePr>
            <a:graphicFrameLocks noGrp="1"/>
          </p:cNvGraphicFramePr>
          <p:nvPr>
            <p:extLst>
              <p:ext uri="{D42A27DB-BD31-4B8C-83A1-F6EECF244321}">
                <p14:modId xmlns:p14="http://schemas.microsoft.com/office/powerpoint/2010/main" val="1757448007"/>
              </p:ext>
            </p:extLst>
          </p:nvPr>
        </p:nvGraphicFramePr>
        <p:xfrm>
          <a:off x="1710660" y="1874333"/>
          <a:ext cx="3466646" cy="776295"/>
        </p:xfrm>
        <a:graphic>
          <a:graphicData uri="http://schemas.openxmlformats.org/drawingml/2006/table">
            <a:tbl>
              <a:tblPr firstRow="1" bandRow="1">
                <a:tableStyleId>{2D5ABB26-0587-4C30-8999-92F81FD0307C}</a:tableStyleId>
              </a:tblPr>
              <a:tblGrid>
                <a:gridCol w="3394646">
                  <a:extLst>
                    <a:ext uri="{9D8B030D-6E8A-4147-A177-3AD203B41FA5}">
                      <a16:colId xmlns:a16="http://schemas.microsoft.com/office/drawing/2014/main" val="1289833240"/>
                    </a:ext>
                  </a:extLst>
                </a:gridCol>
                <a:gridCol w="72000">
                  <a:extLst>
                    <a:ext uri="{9D8B030D-6E8A-4147-A177-3AD203B41FA5}">
                      <a16:colId xmlns:a16="http://schemas.microsoft.com/office/drawing/2014/main" val="3372502697"/>
                    </a:ext>
                  </a:extLst>
                </a:gridCol>
              </a:tblGrid>
              <a:tr h="776295">
                <a:tc>
                  <a:txBody>
                    <a:bodyPr/>
                    <a:lstStyle/>
                    <a:p>
                      <a:pPr marL="0" marR="0" lvl="0" indent="0" algn="r" defTabSz="914400" rtl="0" eaLnBrk="1" fontAlgn="auto" latinLnBrk="0" hangingPunct="1">
                        <a:lnSpc>
                          <a:spcPct val="105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000000"/>
                          </a:solidFill>
                          <a:effectLst/>
                          <a:uLnTx/>
                          <a:uFillTx/>
                          <a:cs typeface="+mn-cs"/>
                        </a:rPr>
                        <a:t>Simplification de </a:t>
                      </a:r>
                      <a:r>
                        <a:rPr kumimoji="0" lang="fr-FR" sz="1600" b="0" i="0" u="none" strike="noStrike" kern="1200" cap="none" spc="0" normalizeH="0" baseline="0" noProof="0" dirty="0">
                          <a:ln>
                            <a:noFill/>
                          </a:ln>
                          <a:solidFill>
                            <a:srgbClr val="000000"/>
                          </a:solidFill>
                          <a:effectLst/>
                          <a:uLnTx/>
                          <a:uFillTx/>
                          <a:cs typeface="+mn-cs"/>
                        </a:rPr>
                        <a:t>syntaxe</a:t>
                      </a:r>
                    </a:p>
                  </a:txBody>
                  <a:tcPr marL="137160" marR="137160" marT="137160" marB="13716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 b="0" i="0" u="none" strike="noStrike" kern="1200" cap="none" spc="0" normalizeH="0" baseline="0" noProof="0" dirty="0">
                        <a:ln>
                          <a:noFill/>
                        </a:ln>
                        <a:solidFill>
                          <a:srgbClr val="000000"/>
                        </a:solidFill>
                        <a:effectLst/>
                        <a:uLnTx/>
                        <a:uFillTx/>
                        <a:latin typeface="+mn-lt"/>
                        <a:ea typeface="+mn-ea"/>
                        <a:cs typeface="+mn-cs"/>
                      </a:endParaRPr>
                    </a:p>
                  </a:txBody>
                  <a:tcPr marL="0" marR="0" marT="0"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5236AB"/>
                    </a:solidFill>
                  </a:tcPr>
                </a:tc>
                <a:extLst>
                  <a:ext uri="{0D108BD9-81ED-4DB2-BD59-A6C34878D82A}">
                    <a16:rowId xmlns:a16="http://schemas.microsoft.com/office/drawing/2014/main" val="410358555"/>
                  </a:ext>
                </a:extLst>
              </a:tr>
            </a:tbl>
          </a:graphicData>
        </a:graphic>
      </p:graphicFrame>
      <p:sp>
        <p:nvSpPr>
          <p:cNvPr id="19" name="Shape 4830">
            <a:extLst>
              <a:ext uri="{FF2B5EF4-FFF2-40B4-BE49-F238E27FC236}">
                <a16:creationId xmlns:a16="http://schemas.microsoft.com/office/drawing/2014/main" id="{838ECB1B-1DC6-88EE-8B52-096F4E6315C7}"/>
              </a:ext>
            </a:extLst>
          </p:cNvPr>
          <p:cNvSpPr/>
          <p:nvPr/>
        </p:nvSpPr>
        <p:spPr>
          <a:xfrm>
            <a:off x="3869871" y="2955471"/>
            <a:ext cx="2726872" cy="783772"/>
          </a:xfrm>
          <a:prstGeom prst="rect">
            <a:avLst/>
          </a:prstGeom>
          <a:noFill/>
          <a:ln>
            <a:noFill/>
          </a:ln>
        </p:spPr>
        <p:txBody>
          <a:bodyPr lIns="0" tIns="0" rIns="0" bIns="0" anchor="ctr" anchorCtr="0">
            <a:normAutofit/>
          </a:bodyPr>
          <a:lstStyle/>
          <a:p>
            <a:pPr marL="0" marR="0" lvl="0" indent="0" algn="ctr" defTabSz="914400" rtl="0" eaLnBrk="1" fontAlgn="auto" latinLnBrk="0" hangingPunct="1">
              <a:lnSpc>
                <a:spcPct val="100000"/>
              </a:lnSpc>
              <a:spcBef>
                <a:spcPts val="0"/>
              </a:spcBef>
              <a:spcAft>
                <a:spcPts val="0"/>
              </a:spcAft>
              <a:buClrTx/>
              <a:buSzPct val="25000"/>
              <a:buFontTx/>
              <a:buNone/>
              <a:tabLst/>
              <a:defRPr/>
            </a:pPr>
            <a:r>
              <a:rPr kumimoji="0" lang="en-US"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Performance</a:t>
            </a:r>
          </a:p>
        </p:txBody>
      </p:sp>
      <p:graphicFrame>
        <p:nvGraphicFramePr>
          <p:cNvPr id="2" name="Table 1">
            <a:extLst>
              <a:ext uri="{FF2B5EF4-FFF2-40B4-BE49-F238E27FC236}">
                <a16:creationId xmlns:a16="http://schemas.microsoft.com/office/drawing/2014/main" id="{25A04511-3F67-BC46-0E48-8D904FB0F53D}"/>
              </a:ext>
            </a:extLst>
          </p:cNvPr>
          <p:cNvGraphicFramePr>
            <a:graphicFrameLocks noGrp="1"/>
          </p:cNvGraphicFramePr>
          <p:nvPr>
            <p:extLst>
              <p:ext uri="{D42A27DB-BD31-4B8C-83A1-F6EECF244321}">
                <p14:modId xmlns:p14="http://schemas.microsoft.com/office/powerpoint/2010/main" val="3850355202"/>
              </p:ext>
            </p:extLst>
          </p:nvPr>
        </p:nvGraphicFramePr>
        <p:xfrm>
          <a:off x="6697220" y="2939142"/>
          <a:ext cx="3482691" cy="776295"/>
        </p:xfrm>
        <a:graphic>
          <a:graphicData uri="http://schemas.openxmlformats.org/drawingml/2006/table">
            <a:tbl>
              <a:tblPr firstRow="1" bandRow="1">
                <a:tableStyleId>{2D5ABB26-0587-4C30-8999-92F81FD0307C}</a:tableStyleId>
              </a:tblPr>
              <a:tblGrid>
                <a:gridCol w="72000">
                  <a:extLst>
                    <a:ext uri="{9D8B030D-6E8A-4147-A177-3AD203B41FA5}">
                      <a16:colId xmlns:a16="http://schemas.microsoft.com/office/drawing/2014/main" val="318213339"/>
                    </a:ext>
                  </a:extLst>
                </a:gridCol>
                <a:gridCol w="3410691">
                  <a:extLst>
                    <a:ext uri="{9D8B030D-6E8A-4147-A177-3AD203B41FA5}">
                      <a16:colId xmlns:a16="http://schemas.microsoft.com/office/drawing/2014/main" val="1289833240"/>
                    </a:ext>
                  </a:extLst>
                </a:gridCol>
              </a:tblGrid>
              <a:tr h="7762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mn-lt"/>
                        <a:ea typeface="+mn-ea"/>
                        <a:cs typeface="+mn-cs"/>
                      </a:endParaRPr>
                    </a:p>
                  </a:txBody>
                  <a:tcPr marL="0" marR="0" marT="137160" marB="13716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9E83F5"/>
                    </a:solidFill>
                  </a:tcPr>
                </a:tc>
                <a:tc>
                  <a:txBody>
                    <a:bodyPr/>
                    <a:lstStyle/>
                    <a:p>
                      <a:pPr marL="0" marR="0" lvl="0" indent="0" algn="l" defTabSz="914400" rtl="0" eaLnBrk="1" fontAlgn="auto" latinLnBrk="0" hangingPunct="1">
                        <a:lnSpc>
                          <a:spcPct val="105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000000"/>
                          </a:solidFill>
                          <a:effectLst/>
                          <a:uLnTx/>
                          <a:uFillTx/>
                          <a:cs typeface="+mn-cs"/>
                        </a:rPr>
                        <a:t>Vue déférable </a:t>
                      </a:r>
                    </a:p>
                  </a:txBody>
                  <a:tcPr marL="108000" marR="108000" marT="144000" marB="144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0358555"/>
                  </a:ext>
                </a:extLst>
              </a:tr>
            </a:tbl>
          </a:graphicData>
        </a:graphic>
      </p:graphicFrame>
      <p:sp>
        <p:nvSpPr>
          <p:cNvPr id="21" name="Shape 4831">
            <a:extLst>
              <a:ext uri="{FF2B5EF4-FFF2-40B4-BE49-F238E27FC236}">
                <a16:creationId xmlns:a16="http://schemas.microsoft.com/office/drawing/2014/main" id="{2218044E-CC5A-8F44-D7DB-9EE4F0D95C23}"/>
              </a:ext>
            </a:extLst>
          </p:cNvPr>
          <p:cNvSpPr/>
          <p:nvPr/>
        </p:nvSpPr>
        <p:spPr>
          <a:xfrm>
            <a:off x="5323114" y="4033157"/>
            <a:ext cx="2735036" cy="767443"/>
          </a:xfrm>
          <a:prstGeom prst="rect">
            <a:avLst/>
          </a:prstGeom>
          <a:noFill/>
          <a:ln>
            <a:noFill/>
          </a:ln>
        </p:spPr>
        <p:txBody>
          <a:bodyPr lIns="0" tIns="0" rIns="0" bIns="0" anchor="ctr" anchorCtr="0">
            <a:normAutofit/>
          </a:bodyPr>
          <a:lstStyle/>
          <a:p>
            <a:pPr marL="0" marR="0" lvl="0" indent="0" algn="ctr" defTabSz="914400" rtl="0" eaLnBrk="1" fontAlgn="auto" latinLnBrk="0" hangingPunct="1">
              <a:lnSpc>
                <a:spcPct val="100000"/>
              </a:lnSpc>
              <a:spcBef>
                <a:spcPts val="0"/>
              </a:spcBef>
              <a:spcAft>
                <a:spcPts val="0"/>
              </a:spcAft>
              <a:buClrTx/>
              <a:buSzPct val="25000"/>
              <a:buFontTx/>
              <a:buNone/>
              <a:tabLst/>
              <a:defRPr/>
            </a:pPr>
            <a:r>
              <a:rPr lang="en-US" b="1" dirty="0">
                <a:latin typeface="+mj-lt"/>
                <a:ea typeface="Arial" panose="020B0604020202020204" pitchFamily="34" charset="-128"/>
                <a:cs typeface="Arial" panose="020B0604020202020204" pitchFamily="34" charset="-128"/>
                <a:sym typeface="Arial"/>
              </a:rPr>
              <a:t>Signaux</a:t>
            </a:r>
            <a:endParaRPr kumimoji="0" lang="en-US"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endParaRPr>
          </a:p>
        </p:txBody>
      </p:sp>
      <p:graphicFrame>
        <p:nvGraphicFramePr>
          <p:cNvPr id="4" name="Table 3">
            <a:extLst>
              <a:ext uri="{FF2B5EF4-FFF2-40B4-BE49-F238E27FC236}">
                <a16:creationId xmlns:a16="http://schemas.microsoft.com/office/drawing/2014/main" id="{98119280-2EC0-09B2-81F7-F6B70FDF22B9}"/>
              </a:ext>
            </a:extLst>
          </p:cNvPr>
          <p:cNvGraphicFramePr>
            <a:graphicFrameLocks noGrp="1"/>
          </p:cNvGraphicFramePr>
          <p:nvPr>
            <p:extLst>
              <p:ext uri="{D42A27DB-BD31-4B8C-83A1-F6EECF244321}">
                <p14:modId xmlns:p14="http://schemas.microsoft.com/office/powerpoint/2010/main" val="2096092920"/>
              </p:ext>
            </p:extLst>
          </p:nvPr>
        </p:nvGraphicFramePr>
        <p:xfrm>
          <a:off x="1710660" y="4038799"/>
          <a:ext cx="3466646" cy="776295"/>
        </p:xfrm>
        <a:graphic>
          <a:graphicData uri="http://schemas.openxmlformats.org/drawingml/2006/table">
            <a:tbl>
              <a:tblPr firstRow="1" bandRow="1">
                <a:tableStyleId>{2D5ABB26-0587-4C30-8999-92F81FD0307C}</a:tableStyleId>
              </a:tblPr>
              <a:tblGrid>
                <a:gridCol w="3394646">
                  <a:extLst>
                    <a:ext uri="{9D8B030D-6E8A-4147-A177-3AD203B41FA5}">
                      <a16:colId xmlns:a16="http://schemas.microsoft.com/office/drawing/2014/main" val="1289833240"/>
                    </a:ext>
                  </a:extLst>
                </a:gridCol>
                <a:gridCol w="72000">
                  <a:extLst>
                    <a:ext uri="{9D8B030D-6E8A-4147-A177-3AD203B41FA5}">
                      <a16:colId xmlns:a16="http://schemas.microsoft.com/office/drawing/2014/main" val="3372502697"/>
                    </a:ext>
                  </a:extLst>
                </a:gridCol>
              </a:tblGrid>
              <a:tr h="776295">
                <a:tc>
                  <a:txBody>
                    <a:bodyPr/>
                    <a:lstStyle/>
                    <a:p>
                      <a:pPr marL="0" marR="0" lvl="0" indent="0" algn="r" defTabSz="914400" rtl="0" eaLnBrk="1" fontAlgn="auto" latinLnBrk="0" hangingPunct="1">
                        <a:lnSpc>
                          <a:spcPct val="105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000000"/>
                          </a:solidFill>
                          <a:effectLst/>
                          <a:uLnTx/>
                          <a:uFillTx/>
                          <a:cs typeface="+mn-cs"/>
                        </a:rPr>
                        <a:t>Début des signaux</a:t>
                      </a:r>
                    </a:p>
                    <a:p>
                      <a:pPr marL="0" marR="0" lvl="0" indent="0" algn="r" defTabSz="914400" rtl="0" eaLnBrk="1" fontAlgn="auto" latinLnBrk="0" hangingPunct="1">
                        <a:lnSpc>
                          <a:spcPct val="105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000000"/>
                          </a:solidFill>
                          <a:effectLst/>
                          <a:uLnTx/>
                          <a:uFillTx/>
                          <a:cs typeface="+mn-cs"/>
                        </a:rPr>
                        <a:t>Sortie de ZoneJS</a:t>
                      </a:r>
                    </a:p>
                  </a:txBody>
                  <a:tcPr marL="137160" marR="137160" marT="137160" marB="13716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 b="0" i="0" u="none" strike="noStrike" kern="1200" cap="none" spc="0" normalizeH="0" baseline="0" noProof="0" dirty="0">
                        <a:ln>
                          <a:noFill/>
                        </a:ln>
                        <a:solidFill>
                          <a:srgbClr val="000000"/>
                        </a:solidFill>
                        <a:effectLst/>
                        <a:uLnTx/>
                        <a:uFillTx/>
                        <a:latin typeface="+mn-lt"/>
                        <a:ea typeface="+mn-ea"/>
                        <a:cs typeface="+mn-cs"/>
                      </a:endParaRPr>
                    </a:p>
                  </a:txBody>
                  <a:tcPr marL="0" marR="0" marT="0"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31937"/>
                    </a:solidFill>
                  </a:tcPr>
                </a:tc>
                <a:extLst>
                  <a:ext uri="{0D108BD9-81ED-4DB2-BD59-A6C34878D82A}">
                    <a16:rowId xmlns:a16="http://schemas.microsoft.com/office/drawing/2014/main" val="410358555"/>
                  </a:ext>
                </a:extLst>
              </a:tr>
            </a:tbl>
          </a:graphicData>
        </a:graphic>
      </p:graphicFrame>
      <p:sp>
        <p:nvSpPr>
          <p:cNvPr id="23" name="Shape 4832">
            <a:extLst>
              <a:ext uri="{FF2B5EF4-FFF2-40B4-BE49-F238E27FC236}">
                <a16:creationId xmlns:a16="http://schemas.microsoft.com/office/drawing/2014/main" id="{18DC1333-E1C6-5F19-28B4-22EB387CE4AD}"/>
              </a:ext>
            </a:extLst>
          </p:cNvPr>
          <p:cNvSpPr/>
          <p:nvPr/>
        </p:nvSpPr>
        <p:spPr>
          <a:xfrm>
            <a:off x="3878037" y="5119007"/>
            <a:ext cx="2694214" cy="775607"/>
          </a:xfrm>
          <a:prstGeom prst="rect">
            <a:avLst/>
          </a:prstGeom>
          <a:noFill/>
          <a:ln>
            <a:noFill/>
          </a:ln>
        </p:spPr>
        <p:txBody>
          <a:bodyPr lIns="0" tIns="0" rIns="0" bIns="0" anchor="ctr" anchorCtr="0">
            <a:normAutofit/>
          </a:bodyPr>
          <a:lstStyle/>
          <a:p>
            <a:pPr marL="0" marR="0" lvl="0" indent="0" algn="ctr" defTabSz="914400" rtl="0" eaLnBrk="1" fontAlgn="auto" latinLnBrk="0" hangingPunct="1">
              <a:lnSpc>
                <a:spcPct val="100000"/>
              </a:lnSpc>
              <a:spcBef>
                <a:spcPts val="0"/>
              </a:spcBef>
              <a:spcAft>
                <a:spcPts val="0"/>
              </a:spcAft>
              <a:buClrTx/>
              <a:buSzPct val="25000"/>
              <a:buFontTx/>
              <a:buNone/>
              <a:tabLst/>
              <a:defRPr/>
            </a:pPr>
            <a:r>
              <a:rPr kumimoji="0" lang="en-US" b="1" i="0" u="none" strike="noStrike" kern="1200" cap="none" spc="0" normalizeH="0" baseline="0" noProof="0" dirty="0">
                <a:ln>
                  <a:noFill/>
                </a:ln>
                <a:effectLst/>
                <a:uLnTx/>
                <a:uFillTx/>
                <a:latin typeface="+mj-lt"/>
                <a:ea typeface="Arial" panose="020B0604020202020204" pitchFamily="34" charset="-128"/>
                <a:cs typeface="Arial" panose="020B0604020202020204" pitchFamily="34" charset="-128"/>
                <a:sym typeface="Arial"/>
              </a:rPr>
              <a:t>SSR</a:t>
            </a:r>
          </a:p>
        </p:txBody>
      </p:sp>
      <p:graphicFrame>
        <p:nvGraphicFramePr>
          <p:cNvPr id="25" name="Table 24">
            <a:extLst>
              <a:ext uri="{FF2B5EF4-FFF2-40B4-BE49-F238E27FC236}">
                <a16:creationId xmlns:a16="http://schemas.microsoft.com/office/drawing/2014/main" id="{8E7C6025-7ED6-3AEC-4E52-7A5B8C3DA8CA}"/>
              </a:ext>
            </a:extLst>
          </p:cNvPr>
          <p:cNvGraphicFramePr>
            <a:graphicFrameLocks noGrp="1"/>
          </p:cNvGraphicFramePr>
          <p:nvPr>
            <p:extLst>
              <p:ext uri="{D42A27DB-BD31-4B8C-83A1-F6EECF244321}">
                <p14:modId xmlns:p14="http://schemas.microsoft.com/office/powerpoint/2010/main" val="159860451"/>
              </p:ext>
            </p:extLst>
          </p:nvPr>
        </p:nvGraphicFramePr>
        <p:xfrm>
          <a:off x="6697220" y="5103608"/>
          <a:ext cx="3482691" cy="776295"/>
        </p:xfrm>
        <a:graphic>
          <a:graphicData uri="http://schemas.openxmlformats.org/drawingml/2006/table">
            <a:tbl>
              <a:tblPr firstRow="1" bandRow="1">
                <a:tableStyleId>{2D5ABB26-0587-4C30-8999-92F81FD0307C}</a:tableStyleId>
              </a:tblPr>
              <a:tblGrid>
                <a:gridCol w="72000">
                  <a:extLst>
                    <a:ext uri="{9D8B030D-6E8A-4147-A177-3AD203B41FA5}">
                      <a16:colId xmlns:a16="http://schemas.microsoft.com/office/drawing/2014/main" val="318213339"/>
                    </a:ext>
                  </a:extLst>
                </a:gridCol>
                <a:gridCol w="3410691">
                  <a:extLst>
                    <a:ext uri="{9D8B030D-6E8A-4147-A177-3AD203B41FA5}">
                      <a16:colId xmlns:a16="http://schemas.microsoft.com/office/drawing/2014/main" val="1289833240"/>
                    </a:ext>
                  </a:extLst>
                </a:gridCol>
              </a:tblGrid>
              <a:tr h="7762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mn-lt"/>
                        <a:ea typeface="+mn-ea"/>
                        <a:cs typeface="+mn-cs"/>
                      </a:endParaRPr>
                    </a:p>
                  </a:txBody>
                  <a:tcPr marL="0" marR="0" marT="137160" marB="13716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991F3D"/>
                    </a:solidFill>
                  </a:tcPr>
                </a:tc>
                <a:tc>
                  <a:txBody>
                    <a:bodyPr/>
                    <a:lstStyle/>
                    <a:p>
                      <a:pPr marL="0" marR="0" lvl="0" indent="0" algn="l" defTabSz="914400" rtl="0" eaLnBrk="1" fontAlgn="auto" latinLnBrk="0" hangingPunct="1">
                        <a:lnSpc>
                          <a:spcPct val="105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000000"/>
                          </a:solidFill>
                          <a:effectLst/>
                          <a:uLnTx/>
                          <a:uFillTx/>
                          <a:cs typeface="+mn-cs"/>
                        </a:rPr>
                        <a:t>Moteur majeures</a:t>
                      </a:r>
                    </a:p>
                  </a:txBody>
                  <a:tcPr marL="108000" marR="108000" marT="144000" marB="144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0358555"/>
                  </a:ext>
                </a:extLst>
              </a:tr>
            </a:tbl>
          </a:graphicData>
        </a:graphic>
      </p:graphicFrame>
    </p:spTree>
    <p:extLst>
      <p:ext uri="{BB962C8B-B14F-4D97-AF65-F5344CB8AC3E}">
        <p14:creationId xmlns:p14="http://schemas.microsoft.com/office/powerpoint/2010/main" val="33637778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1000"/>
                                        <p:tgtEl>
                                          <p:spTgt spid="19"/>
                                        </p:tgtEl>
                                      </p:cBhvr>
                                    </p:animEffect>
                                    <p:anim calcmode="lin" valueType="num">
                                      <p:cBhvr>
                                        <p:cTn id="20" dur="1000" fill="hold"/>
                                        <p:tgtEl>
                                          <p:spTgt spid="19"/>
                                        </p:tgtEl>
                                        <p:attrNameLst>
                                          <p:attrName>ppt_x</p:attrName>
                                        </p:attrNameLst>
                                      </p:cBhvr>
                                      <p:tavLst>
                                        <p:tav tm="0">
                                          <p:val>
                                            <p:strVal val="#ppt_x"/>
                                          </p:val>
                                        </p:tav>
                                        <p:tav tm="100000">
                                          <p:val>
                                            <p:strVal val="#ppt_x"/>
                                          </p:val>
                                        </p:tav>
                                      </p:tavLst>
                                    </p:anim>
                                    <p:anim calcmode="lin" valueType="num">
                                      <p:cBhvr>
                                        <p:cTn id="21" dur="1000" fill="hold"/>
                                        <p:tgtEl>
                                          <p:spTgt spid="19"/>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anim calcmode="lin" valueType="num">
                                      <p:cBhvr>
                                        <p:cTn id="25" dur="1000" fill="hold"/>
                                        <p:tgtEl>
                                          <p:spTgt spid="2"/>
                                        </p:tgtEl>
                                        <p:attrNameLst>
                                          <p:attrName>ppt_x</p:attrName>
                                        </p:attrNameLst>
                                      </p:cBhvr>
                                      <p:tavLst>
                                        <p:tav tm="0">
                                          <p:val>
                                            <p:strVal val="#ppt_x"/>
                                          </p:val>
                                        </p:tav>
                                        <p:tav tm="100000">
                                          <p:val>
                                            <p:strVal val="#ppt_x"/>
                                          </p:val>
                                        </p:tav>
                                      </p:tavLst>
                                    </p:anim>
                                    <p:anim calcmode="lin" valueType="num">
                                      <p:cBhvr>
                                        <p:cTn id="2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1000"/>
                                        <p:tgtEl>
                                          <p:spTgt spid="21"/>
                                        </p:tgtEl>
                                      </p:cBhvr>
                                    </p:animEffect>
                                    <p:anim calcmode="lin" valueType="num">
                                      <p:cBhvr>
                                        <p:cTn id="32" dur="1000" fill="hold"/>
                                        <p:tgtEl>
                                          <p:spTgt spid="21"/>
                                        </p:tgtEl>
                                        <p:attrNameLst>
                                          <p:attrName>ppt_x</p:attrName>
                                        </p:attrNameLst>
                                      </p:cBhvr>
                                      <p:tavLst>
                                        <p:tav tm="0">
                                          <p:val>
                                            <p:strVal val="#ppt_x"/>
                                          </p:val>
                                        </p:tav>
                                        <p:tav tm="100000">
                                          <p:val>
                                            <p:strVal val="#ppt_x"/>
                                          </p:val>
                                        </p:tav>
                                      </p:tavLst>
                                    </p:anim>
                                    <p:anim calcmode="lin" valueType="num">
                                      <p:cBhvr>
                                        <p:cTn id="33" dur="1000" fill="hold"/>
                                        <p:tgtEl>
                                          <p:spTgt spid="21"/>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4"/>
                                        </p:tgtEl>
                                        <p:attrNameLst>
                                          <p:attrName>style.visibility</p:attrName>
                                        </p:attrNameLst>
                                      </p:cBhvr>
                                      <p:to>
                                        <p:strVal val="visible"/>
                                      </p:to>
                                    </p:set>
                                    <p:animEffect transition="in" filter="fade">
                                      <p:cBhvr>
                                        <p:cTn id="36" dur="1000"/>
                                        <p:tgtEl>
                                          <p:spTgt spid="4"/>
                                        </p:tgtEl>
                                      </p:cBhvr>
                                    </p:animEffect>
                                    <p:anim calcmode="lin" valueType="num">
                                      <p:cBhvr>
                                        <p:cTn id="37" dur="1000" fill="hold"/>
                                        <p:tgtEl>
                                          <p:spTgt spid="4"/>
                                        </p:tgtEl>
                                        <p:attrNameLst>
                                          <p:attrName>ppt_x</p:attrName>
                                        </p:attrNameLst>
                                      </p:cBhvr>
                                      <p:tavLst>
                                        <p:tav tm="0">
                                          <p:val>
                                            <p:strVal val="#ppt_x"/>
                                          </p:val>
                                        </p:tav>
                                        <p:tav tm="100000">
                                          <p:val>
                                            <p:strVal val="#ppt_x"/>
                                          </p:val>
                                        </p:tav>
                                      </p:tavLst>
                                    </p:anim>
                                    <p:anim calcmode="lin" valueType="num">
                                      <p:cBhvr>
                                        <p:cTn id="3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1000"/>
                                        <p:tgtEl>
                                          <p:spTgt spid="23"/>
                                        </p:tgtEl>
                                      </p:cBhvr>
                                    </p:animEffect>
                                    <p:anim calcmode="lin" valueType="num">
                                      <p:cBhvr>
                                        <p:cTn id="44" dur="1000" fill="hold"/>
                                        <p:tgtEl>
                                          <p:spTgt spid="23"/>
                                        </p:tgtEl>
                                        <p:attrNameLst>
                                          <p:attrName>ppt_x</p:attrName>
                                        </p:attrNameLst>
                                      </p:cBhvr>
                                      <p:tavLst>
                                        <p:tav tm="0">
                                          <p:val>
                                            <p:strVal val="#ppt_x"/>
                                          </p:val>
                                        </p:tav>
                                        <p:tav tm="100000">
                                          <p:val>
                                            <p:strVal val="#ppt_x"/>
                                          </p:val>
                                        </p:tav>
                                      </p:tavLst>
                                    </p:anim>
                                    <p:anim calcmode="lin" valueType="num">
                                      <p:cBhvr>
                                        <p:cTn id="45" dur="1000" fill="hold"/>
                                        <p:tgtEl>
                                          <p:spTgt spid="23"/>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1000"/>
                                        <p:tgtEl>
                                          <p:spTgt spid="25"/>
                                        </p:tgtEl>
                                      </p:cBhvr>
                                    </p:animEffect>
                                    <p:anim calcmode="lin" valueType="num">
                                      <p:cBhvr>
                                        <p:cTn id="49" dur="1000" fill="hold"/>
                                        <p:tgtEl>
                                          <p:spTgt spid="25"/>
                                        </p:tgtEl>
                                        <p:attrNameLst>
                                          <p:attrName>ppt_x</p:attrName>
                                        </p:attrNameLst>
                                      </p:cBhvr>
                                      <p:tavLst>
                                        <p:tav tm="0">
                                          <p:val>
                                            <p:strVal val="#ppt_x"/>
                                          </p:val>
                                        </p:tav>
                                        <p:tav tm="100000">
                                          <p:val>
                                            <p:strVal val="#ppt_x"/>
                                          </p:val>
                                        </p:tav>
                                      </p:tavLst>
                                    </p:anim>
                                    <p:anim calcmode="lin" valueType="num">
                                      <p:cBhvr>
                                        <p:cTn id="50"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P spid="21" grpId="0"/>
      <p:bldP spid="2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F6028-3D03-CBB7-8455-32BC32D09B04}"/>
              </a:ext>
            </a:extLst>
          </p:cNvPr>
          <p:cNvSpPr>
            <a:spLocks noGrp="1"/>
          </p:cNvSpPr>
          <p:nvPr>
            <p:ph type="title"/>
          </p:nvPr>
        </p:nvSpPr>
        <p:spPr/>
        <p:txBody>
          <a:bodyPr/>
          <a:lstStyle/>
          <a:p>
            <a:r>
              <a:rPr lang="fr-FR" dirty="0"/>
              <a:t>Demain</a:t>
            </a:r>
          </a:p>
        </p:txBody>
      </p:sp>
      <p:sp>
        <p:nvSpPr>
          <p:cNvPr id="17" name="Freeform 16">
            <a:extLst>
              <a:ext uri="{FF2B5EF4-FFF2-40B4-BE49-F238E27FC236}">
                <a16:creationId xmlns:a16="http://schemas.microsoft.com/office/drawing/2014/main" id="{C2546D06-44D8-EE63-53CF-4D91E8BD099A}"/>
              </a:ext>
              <a:ext uri="{C183D7F6-B498-43B3-948B-1728B52AA6E4}">
                <adec:decorative xmlns:adec="http://schemas.microsoft.com/office/drawing/2017/decorative" val="1"/>
              </a:ext>
            </a:extLst>
          </p:cNvPr>
          <p:cNvSpPr>
            <a:spLocks noChangeAspect="1"/>
          </p:cNvSpPr>
          <p:nvPr/>
        </p:nvSpPr>
        <p:spPr bwMode="gray">
          <a:xfrm>
            <a:off x="5342571" y="2283360"/>
            <a:ext cx="1587197" cy="3809465"/>
          </a:xfrm>
          <a:custGeom>
            <a:avLst/>
            <a:gdLst>
              <a:gd name="connsiteX0" fmla="*/ 143382 w 1587197"/>
              <a:gd name="connsiteY0" fmla="*/ 2818031 h 3809465"/>
              <a:gd name="connsiteX1" fmla="*/ 431749 w 1587197"/>
              <a:gd name="connsiteY1" fmla="*/ 2818031 h 3809465"/>
              <a:gd name="connsiteX2" fmla="*/ 720116 w 1587197"/>
              <a:gd name="connsiteY2" fmla="*/ 3106398 h 3809465"/>
              <a:gd name="connsiteX3" fmla="*/ 720116 w 1587197"/>
              <a:gd name="connsiteY3" fmla="*/ 3394765 h 3809465"/>
              <a:gd name="connsiteX4" fmla="*/ 431749 w 1587197"/>
              <a:gd name="connsiteY4" fmla="*/ 3394765 h 3809465"/>
              <a:gd name="connsiteX5" fmla="*/ 143382 w 1587197"/>
              <a:gd name="connsiteY5" fmla="*/ 3106398 h 3809465"/>
              <a:gd name="connsiteX6" fmla="*/ 1159687 w 1587197"/>
              <a:gd name="connsiteY6" fmla="*/ 1560260 h 3809465"/>
              <a:gd name="connsiteX7" fmla="*/ 1448054 w 1587197"/>
              <a:gd name="connsiteY7" fmla="*/ 1560260 h 3809465"/>
              <a:gd name="connsiteX8" fmla="*/ 1448054 w 1587197"/>
              <a:gd name="connsiteY8" fmla="*/ 1848627 h 3809465"/>
              <a:gd name="connsiteX9" fmla="*/ 1159687 w 1587197"/>
              <a:gd name="connsiteY9" fmla="*/ 2136994 h 3809465"/>
              <a:gd name="connsiteX10" fmla="*/ 871320 w 1587197"/>
              <a:gd name="connsiteY10" fmla="*/ 2136994 h 3809465"/>
              <a:gd name="connsiteX11" fmla="*/ 871320 w 1587197"/>
              <a:gd name="connsiteY11" fmla="*/ 1848627 h 3809465"/>
              <a:gd name="connsiteX12" fmla="*/ 1159687 w 1587197"/>
              <a:gd name="connsiteY12" fmla="*/ 1560260 h 3809465"/>
              <a:gd name="connsiteX13" fmla="*/ 143382 w 1587197"/>
              <a:gd name="connsiteY13" fmla="*/ 1052605 h 3809465"/>
              <a:gd name="connsiteX14" fmla="*/ 431749 w 1587197"/>
              <a:gd name="connsiteY14" fmla="*/ 1052605 h 3809465"/>
              <a:gd name="connsiteX15" fmla="*/ 720116 w 1587197"/>
              <a:gd name="connsiteY15" fmla="*/ 1340972 h 3809465"/>
              <a:gd name="connsiteX16" fmla="*/ 720116 w 1587197"/>
              <a:gd name="connsiteY16" fmla="*/ 1629339 h 3809465"/>
              <a:gd name="connsiteX17" fmla="*/ 431749 w 1587197"/>
              <a:gd name="connsiteY17" fmla="*/ 1629339 h 3809465"/>
              <a:gd name="connsiteX18" fmla="*/ 143382 w 1587197"/>
              <a:gd name="connsiteY18" fmla="*/ 1340972 h 3809465"/>
              <a:gd name="connsiteX19" fmla="*/ 87480 w 1587197"/>
              <a:gd name="connsiteY19" fmla="*/ 97099 h 3809465"/>
              <a:gd name="connsiteX20" fmla="*/ 450933 w 1587197"/>
              <a:gd name="connsiteY20" fmla="*/ 97099 h 3809465"/>
              <a:gd name="connsiteX21" fmla="*/ 814386 w 1587197"/>
              <a:gd name="connsiteY21" fmla="*/ 460552 h 3809465"/>
              <a:gd name="connsiteX22" fmla="*/ 814386 w 1587197"/>
              <a:gd name="connsiteY22" fmla="*/ 824005 h 3809465"/>
              <a:gd name="connsiteX23" fmla="*/ 814006 w 1587197"/>
              <a:gd name="connsiteY23" fmla="*/ 824005 h 3809465"/>
              <a:gd name="connsiteX24" fmla="*/ 814006 w 1587197"/>
              <a:gd name="connsiteY24" fmla="*/ 886520 h 3809465"/>
              <a:gd name="connsiteX25" fmla="*/ 846708 w 1587197"/>
              <a:gd name="connsiteY25" fmla="*/ 826271 h 3809465"/>
              <a:gd name="connsiteX26" fmla="*/ 1182385 w 1587197"/>
              <a:gd name="connsiteY26" fmla="*/ 647793 h 3809465"/>
              <a:gd name="connsiteX27" fmla="*/ 1587197 w 1587197"/>
              <a:gd name="connsiteY27" fmla="*/ 647793 h 3809465"/>
              <a:gd name="connsiteX28" fmla="*/ 1587197 w 1587197"/>
              <a:gd name="connsiteY28" fmla="*/ 1052606 h 3809465"/>
              <a:gd name="connsiteX29" fmla="*/ 1182384 w 1587197"/>
              <a:gd name="connsiteY29" fmla="*/ 1457419 h 3809465"/>
              <a:gd name="connsiteX30" fmla="*/ 814006 w 1587197"/>
              <a:gd name="connsiteY30" fmla="*/ 1457418 h 3809465"/>
              <a:gd name="connsiteX31" fmla="*/ 814006 w 1587197"/>
              <a:gd name="connsiteY31" fmla="*/ 2651946 h 3809465"/>
              <a:gd name="connsiteX32" fmla="*/ 846708 w 1587197"/>
              <a:gd name="connsiteY32" fmla="*/ 2591697 h 3809465"/>
              <a:gd name="connsiteX33" fmla="*/ 1182385 w 1587197"/>
              <a:gd name="connsiteY33" fmla="*/ 2413219 h 3809465"/>
              <a:gd name="connsiteX34" fmla="*/ 1587197 w 1587197"/>
              <a:gd name="connsiteY34" fmla="*/ 2413219 h 3809465"/>
              <a:gd name="connsiteX35" fmla="*/ 1587197 w 1587197"/>
              <a:gd name="connsiteY35" fmla="*/ 2818032 h 3809465"/>
              <a:gd name="connsiteX36" fmla="*/ 1182384 w 1587197"/>
              <a:gd name="connsiteY36" fmla="*/ 3222845 h 3809465"/>
              <a:gd name="connsiteX37" fmla="*/ 814006 w 1587197"/>
              <a:gd name="connsiteY37" fmla="*/ 3222844 h 3809465"/>
              <a:gd name="connsiteX38" fmla="*/ 814006 w 1587197"/>
              <a:gd name="connsiteY38" fmla="*/ 3791177 h 3809465"/>
              <a:gd name="connsiteX39" fmla="*/ 795718 w 1587197"/>
              <a:gd name="connsiteY39" fmla="*/ 3809465 h 3809465"/>
              <a:gd name="connsiteX40" fmla="*/ 777430 w 1587197"/>
              <a:gd name="connsiteY40" fmla="*/ 3791177 h 3809465"/>
              <a:gd name="connsiteX41" fmla="*/ 777430 w 1587197"/>
              <a:gd name="connsiteY41" fmla="*/ 2589431 h 3809465"/>
              <a:gd name="connsiteX42" fmla="*/ 404813 w 1587197"/>
              <a:gd name="connsiteY42" fmla="*/ 2589432 h 3809465"/>
              <a:gd name="connsiteX43" fmla="*/ 0 w 1587197"/>
              <a:gd name="connsiteY43" fmla="*/ 2184619 h 3809465"/>
              <a:gd name="connsiteX44" fmla="*/ 0 w 1587197"/>
              <a:gd name="connsiteY44" fmla="*/ 1779806 h 3809465"/>
              <a:gd name="connsiteX45" fmla="*/ 404812 w 1587197"/>
              <a:gd name="connsiteY45" fmla="*/ 1779806 h 3809465"/>
              <a:gd name="connsiteX46" fmla="*/ 740489 w 1587197"/>
              <a:gd name="connsiteY46" fmla="*/ 1958284 h 3809465"/>
              <a:gd name="connsiteX47" fmla="*/ 777430 w 1587197"/>
              <a:gd name="connsiteY47" fmla="*/ 2026342 h 3809465"/>
              <a:gd name="connsiteX48" fmla="*/ 777430 w 1587197"/>
              <a:gd name="connsiteY48" fmla="*/ 824005 h 3809465"/>
              <a:gd name="connsiteX49" fmla="*/ 450933 w 1587197"/>
              <a:gd name="connsiteY49" fmla="*/ 824005 h 3809465"/>
              <a:gd name="connsiteX50" fmla="*/ 87480 w 1587197"/>
              <a:gd name="connsiteY50" fmla="*/ 460552 h 3809465"/>
              <a:gd name="connsiteX51" fmla="*/ 1094748 w 1587197"/>
              <a:gd name="connsiteY51" fmla="*/ 0 h 3809465"/>
              <a:gd name="connsiteX52" fmla="*/ 1322556 w 1587197"/>
              <a:gd name="connsiteY52" fmla="*/ 0 h 3809465"/>
              <a:gd name="connsiteX53" fmla="*/ 1322556 w 1587197"/>
              <a:gd name="connsiteY53" fmla="*/ 227809 h 3809465"/>
              <a:gd name="connsiteX54" fmla="*/ 1094747 w 1587197"/>
              <a:gd name="connsiteY54" fmla="*/ 455618 h 3809465"/>
              <a:gd name="connsiteX55" fmla="*/ 866939 w 1587197"/>
              <a:gd name="connsiteY55" fmla="*/ 455617 h 3809465"/>
              <a:gd name="connsiteX56" fmla="*/ 866939 w 1587197"/>
              <a:gd name="connsiteY56" fmla="*/ 227809 h 3809465"/>
              <a:gd name="connsiteX57" fmla="*/ 1094748 w 1587197"/>
              <a:gd name="connsiteY57" fmla="*/ 0 h 3809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587197" h="3809465">
                <a:moveTo>
                  <a:pt x="143382" y="2818031"/>
                </a:moveTo>
                <a:lnTo>
                  <a:pt x="431749" y="2818031"/>
                </a:lnTo>
                <a:cubicBezTo>
                  <a:pt x="591010" y="2818031"/>
                  <a:pt x="720116" y="2947137"/>
                  <a:pt x="720116" y="3106398"/>
                </a:cubicBezTo>
                <a:lnTo>
                  <a:pt x="720116" y="3394765"/>
                </a:lnTo>
                <a:lnTo>
                  <a:pt x="431749" y="3394765"/>
                </a:lnTo>
                <a:cubicBezTo>
                  <a:pt x="272488" y="3394765"/>
                  <a:pt x="143382" y="3265659"/>
                  <a:pt x="143382" y="3106398"/>
                </a:cubicBezTo>
                <a:close/>
                <a:moveTo>
                  <a:pt x="1159687" y="1560260"/>
                </a:moveTo>
                <a:lnTo>
                  <a:pt x="1448054" y="1560260"/>
                </a:lnTo>
                <a:lnTo>
                  <a:pt x="1448054" y="1848627"/>
                </a:lnTo>
                <a:cubicBezTo>
                  <a:pt x="1448054" y="2007888"/>
                  <a:pt x="1318948" y="2136994"/>
                  <a:pt x="1159687" y="2136994"/>
                </a:cubicBezTo>
                <a:lnTo>
                  <a:pt x="871320" y="2136994"/>
                </a:lnTo>
                <a:lnTo>
                  <a:pt x="871320" y="1848627"/>
                </a:lnTo>
                <a:cubicBezTo>
                  <a:pt x="871320" y="1689366"/>
                  <a:pt x="1000426" y="1560260"/>
                  <a:pt x="1159687" y="1560260"/>
                </a:cubicBezTo>
                <a:close/>
                <a:moveTo>
                  <a:pt x="143382" y="1052605"/>
                </a:moveTo>
                <a:lnTo>
                  <a:pt x="431749" y="1052605"/>
                </a:lnTo>
                <a:cubicBezTo>
                  <a:pt x="591010" y="1052605"/>
                  <a:pt x="720116" y="1181711"/>
                  <a:pt x="720116" y="1340972"/>
                </a:cubicBezTo>
                <a:lnTo>
                  <a:pt x="720116" y="1629339"/>
                </a:lnTo>
                <a:lnTo>
                  <a:pt x="431749" y="1629339"/>
                </a:lnTo>
                <a:cubicBezTo>
                  <a:pt x="272488" y="1629339"/>
                  <a:pt x="143382" y="1500233"/>
                  <a:pt x="143382" y="1340972"/>
                </a:cubicBezTo>
                <a:close/>
                <a:moveTo>
                  <a:pt x="87480" y="97099"/>
                </a:moveTo>
                <a:lnTo>
                  <a:pt x="450933" y="97099"/>
                </a:lnTo>
                <a:cubicBezTo>
                  <a:pt x="651663" y="97099"/>
                  <a:pt x="814386" y="259822"/>
                  <a:pt x="814386" y="460552"/>
                </a:cubicBezTo>
                <a:lnTo>
                  <a:pt x="814386" y="824005"/>
                </a:lnTo>
                <a:lnTo>
                  <a:pt x="814006" y="824005"/>
                </a:lnTo>
                <a:lnTo>
                  <a:pt x="814006" y="886520"/>
                </a:lnTo>
                <a:lnTo>
                  <a:pt x="846708" y="826271"/>
                </a:lnTo>
                <a:cubicBezTo>
                  <a:pt x="919456" y="718590"/>
                  <a:pt x="1042653" y="647793"/>
                  <a:pt x="1182385" y="647793"/>
                </a:cubicBezTo>
                <a:lnTo>
                  <a:pt x="1587197" y="647793"/>
                </a:lnTo>
                <a:lnTo>
                  <a:pt x="1587197" y="1052606"/>
                </a:lnTo>
                <a:cubicBezTo>
                  <a:pt x="1587197" y="1276178"/>
                  <a:pt x="1405956" y="1457419"/>
                  <a:pt x="1182384" y="1457419"/>
                </a:cubicBezTo>
                <a:lnTo>
                  <a:pt x="814006" y="1457418"/>
                </a:lnTo>
                <a:lnTo>
                  <a:pt x="814006" y="2651946"/>
                </a:lnTo>
                <a:lnTo>
                  <a:pt x="846708" y="2591697"/>
                </a:lnTo>
                <a:cubicBezTo>
                  <a:pt x="919456" y="2484017"/>
                  <a:pt x="1042653" y="2413219"/>
                  <a:pt x="1182385" y="2413219"/>
                </a:cubicBezTo>
                <a:lnTo>
                  <a:pt x="1587197" y="2413219"/>
                </a:lnTo>
                <a:lnTo>
                  <a:pt x="1587197" y="2818032"/>
                </a:lnTo>
                <a:cubicBezTo>
                  <a:pt x="1587197" y="3041604"/>
                  <a:pt x="1405956" y="3222845"/>
                  <a:pt x="1182384" y="3222845"/>
                </a:cubicBezTo>
                <a:lnTo>
                  <a:pt x="814006" y="3222844"/>
                </a:lnTo>
                <a:lnTo>
                  <a:pt x="814006" y="3791177"/>
                </a:lnTo>
                <a:cubicBezTo>
                  <a:pt x="814006" y="3801277"/>
                  <a:pt x="805818" y="3809465"/>
                  <a:pt x="795718" y="3809465"/>
                </a:cubicBezTo>
                <a:cubicBezTo>
                  <a:pt x="785618" y="3809465"/>
                  <a:pt x="777430" y="3801277"/>
                  <a:pt x="777430" y="3791177"/>
                </a:cubicBezTo>
                <a:lnTo>
                  <a:pt x="777430" y="2589431"/>
                </a:lnTo>
                <a:lnTo>
                  <a:pt x="404813" y="2589432"/>
                </a:lnTo>
                <a:cubicBezTo>
                  <a:pt x="181241" y="2589432"/>
                  <a:pt x="0" y="2408191"/>
                  <a:pt x="0" y="2184619"/>
                </a:cubicBezTo>
                <a:lnTo>
                  <a:pt x="0" y="1779806"/>
                </a:lnTo>
                <a:lnTo>
                  <a:pt x="404812" y="1779806"/>
                </a:lnTo>
                <a:cubicBezTo>
                  <a:pt x="544544" y="1779806"/>
                  <a:pt x="667741" y="1850603"/>
                  <a:pt x="740489" y="1958284"/>
                </a:cubicBezTo>
                <a:lnTo>
                  <a:pt x="777430" y="2026342"/>
                </a:lnTo>
                <a:lnTo>
                  <a:pt x="777430" y="824005"/>
                </a:lnTo>
                <a:lnTo>
                  <a:pt x="450933" y="824005"/>
                </a:lnTo>
                <a:cubicBezTo>
                  <a:pt x="250203" y="824005"/>
                  <a:pt x="87480" y="661282"/>
                  <a:pt x="87480" y="460552"/>
                </a:cubicBezTo>
                <a:close/>
                <a:moveTo>
                  <a:pt x="1094748" y="0"/>
                </a:moveTo>
                <a:lnTo>
                  <a:pt x="1322556" y="0"/>
                </a:lnTo>
                <a:lnTo>
                  <a:pt x="1322556" y="227809"/>
                </a:lnTo>
                <a:cubicBezTo>
                  <a:pt x="1322556" y="353624"/>
                  <a:pt x="1220562" y="455618"/>
                  <a:pt x="1094747" y="455618"/>
                </a:cubicBezTo>
                <a:lnTo>
                  <a:pt x="866939" y="455617"/>
                </a:lnTo>
                <a:lnTo>
                  <a:pt x="866939" y="227809"/>
                </a:lnTo>
                <a:cubicBezTo>
                  <a:pt x="866939" y="101994"/>
                  <a:pt x="968933" y="0"/>
                  <a:pt x="1094748" y="0"/>
                </a:cubicBezTo>
                <a:close/>
              </a:path>
            </a:pathLst>
          </a:custGeom>
          <a:solidFill>
            <a:schemeClr val="bg1">
              <a:lumMod val="95000"/>
            </a:schemeClr>
          </a:solidFill>
          <a:ln w="25400" cap="rnd" algn="ctr">
            <a:gradFill flip="none" rotWithShape="1">
              <a:gsLst>
                <a:gs pos="0">
                  <a:srgbClr val="E31937"/>
                </a:gs>
                <a:gs pos="60000">
                  <a:srgbClr val="A82465"/>
                </a:gs>
                <a:gs pos="100000">
                  <a:srgbClr val="5236AB"/>
                </a:gs>
              </a:gsLst>
              <a:lin ang="16200000" scaled="1"/>
              <a:tileRect/>
            </a:gradFill>
            <a:miter lim="800000"/>
            <a:headEnd/>
            <a:tailEnd/>
          </a:ln>
          <a:effectLst/>
        </p:spPr>
        <p:txBody>
          <a:bodyPr lIns="63500" tIns="0" rIns="64800" bIns="0" rtlCol="0" anchor="ctr"/>
          <a:lstStyle/>
          <a:p>
            <a:pPr algn="ctr">
              <a:spcBef>
                <a:spcPct val="0"/>
              </a:spcBef>
              <a:buClrTx/>
              <a:buSzPct val="90000"/>
            </a:pPr>
            <a:endParaRPr lang="en-US" sz="1600" b="1" dirty="0">
              <a:solidFill>
                <a:schemeClr val="bg1"/>
              </a:solidFill>
              <a:cs typeface="Arial" pitchFamily="34" charset="0"/>
            </a:endParaRPr>
          </a:p>
        </p:txBody>
      </p:sp>
      <p:sp>
        <p:nvSpPr>
          <p:cNvPr id="28" name="TextBox 18">
            <a:extLst>
              <a:ext uri="{FF2B5EF4-FFF2-40B4-BE49-F238E27FC236}">
                <a16:creationId xmlns:a16="http://schemas.microsoft.com/office/drawing/2014/main" id="{3D99AE4D-61E2-C240-3D01-D930C83F085A}"/>
              </a:ext>
            </a:extLst>
          </p:cNvPr>
          <p:cNvSpPr txBox="1"/>
          <p:nvPr/>
        </p:nvSpPr>
        <p:spPr>
          <a:xfrm>
            <a:off x="1180618" y="1984624"/>
            <a:ext cx="3011257" cy="721031"/>
          </a:xfrm>
          <a:prstGeom prst="rect">
            <a:avLst/>
          </a:prstGeom>
          <a:noFill/>
        </p:spPr>
        <p:txBody>
          <a:bodyPr wrap="square" lIns="0" tIns="0" rIns="0" bIns="0" rtlCol="0">
            <a:spAutoFit/>
          </a:bodyPr>
          <a:lstStyle/>
          <a:p>
            <a:pPr lvl="0" algn="r">
              <a:spcBef>
                <a:spcPts val="300"/>
              </a:spcBef>
              <a:spcAft>
                <a:spcPts val="300"/>
              </a:spcAft>
              <a:buClr>
                <a:srgbClr val="A5ACB0"/>
              </a:buClr>
              <a:defRPr/>
            </a:pPr>
            <a:r>
              <a:rPr lang="en-US" spc="-20" dirty="0">
                <a:solidFill>
                  <a:srgbClr val="000000"/>
                </a:solidFill>
              </a:rPr>
              <a:t>Signaux</a:t>
            </a:r>
            <a:endParaRPr lang="en-US" sz="1400" spc="-20" dirty="0">
              <a:solidFill>
                <a:srgbClr val="000000"/>
              </a:solidFill>
            </a:endParaRPr>
          </a:p>
          <a:p>
            <a:pPr lvl="0" algn="r">
              <a:lnSpc>
                <a:spcPct val="105000"/>
              </a:lnSpc>
              <a:defRPr/>
            </a:pPr>
            <a:r>
              <a:rPr lang="fr-FR" sz="1300" b="1" dirty="0">
                <a:solidFill>
                  <a:srgbClr val="000000"/>
                </a:solidFill>
              </a:rPr>
              <a:t>Stabilisation et avancée sur la sortie de ZoneJS</a:t>
            </a:r>
            <a:endParaRPr lang="en-GB" sz="1400" dirty="0">
              <a:solidFill>
                <a:srgbClr val="000000"/>
              </a:solidFill>
            </a:endParaRPr>
          </a:p>
        </p:txBody>
      </p:sp>
      <p:sp>
        <p:nvSpPr>
          <p:cNvPr id="22" name="TextBox 18">
            <a:extLst>
              <a:ext uri="{FF2B5EF4-FFF2-40B4-BE49-F238E27FC236}">
                <a16:creationId xmlns:a16="http://schemas.microsoft.com/office/drawing/2014/main" id="{11A17D11-0F7B-246E-42EF-7C76AE3BA3C5}"/>
              </a:ext>
            </a:extLst>
          </p:cNvPr>
          <p:cNvSpPr txBox="1"/>
          <p:nvPr/>
        </p:nvSpPr>
        <p:spPr>
          <a:xfrm>
            <a:off x="1180618" y="3352380"/>
            <a:ext cx="3011257" cy="510974"/>
          </a:xfrm>
          <a:prstGeom prst="rect">
            <a:avLst/>
          </a:prstGeom>
          <a:noFill/>
        </p:spPr>
        <p:txBody>
          <a:bodyPr wrap="square" lIns="0" tIns="0" rIns="0" bIns="0" rtlCol="0" anchor="t">
            <a:spAutoFit/>
          </a:bodyPr>
          <a:lstStyle/>
          <a:p>
            <a:pPr lvl="0" algn="r">
              <a:spcBef>
                <a:spcPts val="300"/>
              </a:spcBef>
              <a:spcAft>
                <a:spcPts val="300"/>
              </a:spcAft>
              <a:buClr>
                <a:srgbClr val="A5ACB0"/>
              </a:buClr>
              <a:defRPr/>
            </a:pPr>
            <a:r>
              <a:rPr lang="en-US" spc="-20" dirty="0">
                <a:solidFill>
                  <a:srgbClr val="000000"/>
                </a:solidFill>
              </a:rPr>
              <a:t>SSR I18n</a:t>
            </a:r>
            <a:endParaRPr lang="en-US" sz="1400" spc="-20" dirty="0">
              <a:solidFill>
                <a:srgbClr val="000000"/>
              </a:solidFill>
            </a:endParaRPr>
          </a:p>
          <a:p>
            <a:pPr lvl="0" algn="r">
              <a:lnSpc>
                <a:spcPct val="105000"/>
              </a:lnSpc>
              <a:defRPr/>
            </a:pPr>
            <a:r>
              <a:rPr lang="fr-FR" sz="1300" b="1" dirty="0">
                <a:solidFill>
                  <a:srgbClr val="000000"/>
                </a:solidFill>
              </a:rPr>
              <a:t>Stabilisation </a:t>
            </a:r>
            <a:endParaRPr lang="en-GB" sz="1400" dirty="0">
              <a:solidFill>
                <a:srgbClr val="000000"/>
              </a:solidFill>
            </a:endParaRPr>
          </a:p>
        </p:txBody>
      </p:sp>
      <p:sp>
        <p:nvSpPr>
          <p:cNvPr id="23" name="TextBox 18">
            <a:extLst>
              <a:ext uri="{FF2B5EF4-FFF2-40B4-BE49-F238E27FC236}">
                <a16:creationId xmlns:a16="http://schemas.microsoft.com/office/drawing/2014/main" id="{BE33D5A1-F81A-5636-4C8F-FDB1E8B0A043}"/>
              </a:ext>
            </a:extLst>
          </p:cNvPr>
          <p:cNvSpPr txBox="1"/>
          <p:nvPr/>
        </p:nvSpPr>
        <p:spPr>
          <a:xfrm>
            <a:off x="1180618" y="4587258"/>
            <a:ext cx="3011257" cy="721031"/>
          </a:xfrm>
          <a:prstGeom prst="rect">
            <a:avLst/>
          </a:prstGeom>
          <a:noFill/>
        </p:spPr>
        <p:txBody>
          <a:bodyPr wrap="square" lIns="0" tIns="0" rIns="0" bIns="0" rtlCol="0">
            <a:spAutoFit/>
          </a:bodyPr>
          <a:lstStyle/>
          <a:p>
            <a:pPr lvl="0" algn="r">
              <a:spcBef>
                <a:spcPts val="300"/>
              </a:spcBef>
              <a:spcAft>
                <a:spcPts val="300"/>
              </a:spcAft>
              <a:buClr>
                <a:srgbClr val="A5ACB0"/>
              </a:buClr>
              <a:defRPr/>
            </a:pPr>
            <a:r>
              <a:rPr lang="en-US" spc="-20" dirty="0">
                <a:solidFill>
                  <a:srgbClr val="000000"/>
                </a:solidFill>
              </a:rPr>
              <a:t>SSR event replay</a:t>
            </a:r>
            <a:endParaRPr lang="en-US" sz="1400" spc="-20" dirty="0">
              <a:solidFill>
                <a:srgbClr val="000000"/>
              </a:solidFill>
            </a:endParaRPr>
          </a:p>
          <a:p>
            <a:pPr lvl="0" algn="r">
              <a:lnSpc>
                <a:spcPct val="105000"/>
              </a:lnSpc>
              <a:defRPr/>
            </a:pPr>
            <a:r>
              <a:rPr lang="fr-FR" sz="1300" b="1" dirty="0">
                <a:solidFill>
                  <a:srgbClr val="000000"/>
                </a:solidFill>
              </a:rPr>
              <a:t>Possibilité de reprendre des évènements</a:t>
            </a:r>
            <a:endParaRPr lang="en-GB" sz="1400" dirty="0">
              <a:solidFill>
                <a:srgbClr val="000000"/>
              </a:solidFill>
            </a:endParaRPr>
          </a:p>
        </p:txBody>
      </p:sp>
      <p:sp>
        <p:nvSpPr>
          <p:cNvPr id="26" name="TextBox 18">
            <a:extLst>
              <a:ext uri="{FF2B5EF4-FFF2-40B4-BE49-F238E27FC236}">
                <a16:creationId xmlns:a16="http://schemas.microsoft.com/office/drawing/2014/main" id="{903A0EC0-A4D5-9072-25D6-E979126C6E50}"/>
              </a:ext>
            </a:extLst>
          </p:cNvPr>
          <p:cNvSpPr txBox="1"/>
          <p:nvPr/>
        </p:nvSpPr>
        <p:spPr>
          <a:xfrm>
            <a:off x="8015276" y="1682597"/>
            <a:ext cx="3177443" cy="721031"/>
          </a:xfrm>
          <a:prstGeom prst="rect">
            <a:avLst/>
          </a:prstGeom>
          <a:noFill/>
        </p:spPr>
        <p:txBody>
          <a:bodyPr wrap="square" lIns="0" tIns="0" rIns="0" bIns="0" rtlCol="0" anchor="t">
            <a:spAutoFit/>
          </a:bodyPr>
          <a:lstStyle/>
          <a:p>
            <a:pPr lvl="0">
              <a:spcBef>
                <a:spcPts val="300"/>
              </a:spcBef>
              <a:spcAft>
                <a:spcPts val="300"/>
              </a:spcAft>
              <a:buClr>
                <a:srgbClr val="A5ACB0"/>
              </a:buClr>
              <a:defRPr/>
            </a:pPr>
            <a:r>
              <a:rPr lang="en-US" spc="-20" dirty="0">
                <a:solidFill>
                  <a:srgbClr val="000000"/>
                </a:solidFill>
              </a:rPr>
              <a:t>Template variable </a:t>
            </a:r>
            <a:endParaRPr lang="en-US" sz="1400" spc="-20" dirty="0">
              <a:solidFill>
                <a:srgbClr val="000000"/>
              </a:solidFill>
            </a:endParaRPr>
          </a:p>
          <a:p>
            <a:pPr lvl="0">
              <a:lnSpc>
                <a:spcPct val="105000"/>
              </a:lnSpc>
              <a:defRPr/>
            </a:pPr>
            <a:r>
              <a:rPr lang="fr-FR" sz="1300" b="1" dirty="0">
                <a:solidFill>
                  <a:srgbClr val="000000"/>
                </a:solidFill>
              </a:rPr>
              <a:t>Simplification de syntaxe pour les observables</a:t>
            </a:r>
            <a:endParaRPr lang="en-GB" sz="1400" dirty="0">
              <a:solidFill>
                <a:srgbClr val="000000"/>
              </a:solidFill>
            </a:endParaRPr>
          </a:p>
        </p:txBody>
      </p:sp>
      <p:sp>
        <p:nvSpPr>
          <p:cNvPr id="24" name="TextBox 18">
            <a:extLst>
              <a:ext uri="{FF2B5EF4-FFF2-40B4-BE49-F238E27FC236}">
                <a16:creationId xmlns:a16="http://schemas.microsoft.com/office/drawing/2014/main" id="{484BCFDE-ED82-1268-1F7C-16BB5B27F917}"/>
              </a:ext>
            </a:extLst>
          </p:cNvPr>
          <p:cNvSpPr txBox="1"/>
          <p:nvPr/>
        </p:nvSpPr>
        <p:spPr>
          <a:xfrm>
            <a:off x="8015276" y="3035039"/>
            <a:ext cx="3177443" cy="510974"/>
          </a:xfrm>
          <a:prstGeom prst="rect">
            <a:avLst/>
          </a:prstGeom>
          <a:noFill/>
        </p:spPr>
        <p:txBody>
          <a:bodyPr wrap="square" lIns="0" tIns="0" rIns="0" bIns="0" rtlCol="0" anchor="t">
            <a:spAutoFit/>
          </a:bodyPr>
          <a:lstStyle/>
          <a:p>
            <a:pPr lvl="0">
              <a:spcBef>
                <a:spcPts val="300"/>
              </a:spcBef>
              <a:spcAft>
                <a:spcPts val="300"/>
              </a:spcAft>
              <a:buClr>
                <a:srgbClr val="A5ACB0"/>
              </a:buClr>
              <a:defRPr/>
            </a:pPr>
            <a:r>
              <a:rPr lang="en-US" spc="-20" dirty="0">
                <a:solidFill>
                  <a:srgbClr val="000000"/>
                </a:solidFill>
              </a:rPr>
              <a:t>SSR Routing</a:t>
            </a:r>
            <a:endParaRPr lang="en-US" sz="1400" spc="-20" dirty="0">
              <a:solidFill>
                <a:srgbClr val="000000"/>
              </a:solidFill>
            </a:endParaRPr>
          </a:p>
          <a:p>
            <a:pPr lvl="0">
              <a:lnSpc>
                <a:spcPct val="105000"/>
              </a:lnSpc>
              <a:defRPr/>
            </a:pPr>
            <a:r>
              <a:rPr lang="fr-FR" sz="1300" b="1" dirty="0">
                <a:solidFill>
                  <a:srgbClr val="000000"/>
                </a:solidFill>
              </a:rPr>
              <a:t>Intégration de Nitro (file based routing)</a:t>
            </a:r>
            <a:endParaRPr lang="en-GB" sz="1400" dirty="0">
              <a:solidFill>
                <a:srgbClr val="000000"/>
              </a:solidFill>
            </a:endParaRPr>
          </a:p>
        </p:txBody>
      </p:sp>
      <p:sp>
        <p:nvSpPr>
          <p:cNvPr id="25" name="TextBox 18">
            <a:extLst>
              <a:ext uri="{FF2B5EF4-FFF2-40B4-BE49-F238E27FC236}">
                <a16:creationId xmlns:a16="http://schemas.microsoft.com/office/drawing/2014/main" id="{B0B2A0D5-FA73-B1E9-A246-B2B9E4E96296}"/>
              </a:ext>
            </a:extLst>
          </p:cNvPr>
          <p:cNvSpPr txBox="1"/>
          <p:nvPr/>
        </p:nvSpPr>
        <p:spPr>
          <a:xfrm>
            <a:off x="8015276" y="4382964"/>
            <a:ext cx="3177443" cy="721031"/>
          </a:xfrm>
          <a:prstGeom prst="rect">
            <a:avLst/>
          </a:prstGeom>
          <a:noFill/>
        </p:spPr>
        <p:txBody>
          <a:bodyPr wrap="square" lIns="0" tIns="0" rIns="0" bIns="0" rtlCol="0">
            <a:spAutoFit/>
          </a:bodyPr>
          <a:lstStyle/>
          <a:p>
            <a:pPr lvl="0">
              <a:spcBef>
                <a:spcPts val="300"/>
              </a:spcBef>
              <a:spcAft>
                <a:spcPts val="300"/>
              </a:spcAft>
              <a:buClr>
                <a:srgbClr val="A5ACB0"/>
              </a:buClr>
              <a:defRPr/>
            </a:pPr>
            <a:r>
              <a:rPr lang="en-US" spc="-20" dirty="0">
                <a:solidFill>
                  <a:srgbClr val="000000"/>
                </a:solidFill>
              </a:rPr>
              <a:t>Performance (HMR)</a:t>
            </a:r>
            <a:endParaRPr lang="en-US" sz="1400" spc="-20" dirty="0">
              <a:solidFill>
                <a:srgbClr val="000000"/>
              </a:solidFill>
            </a:endParaRPr>
          </a:p>
          <a:p>
            <a:pPr lvl="0">
              <a:lnSpc>
                <a:spcPct val="105000"/>
              </a:lnSpc>
              <a:defRPr/>
            </a:pPr>
            <a:r>
              <a:rPr lang="fr-FR" sz="1300" b="1" dirty="0">
                <a:solidFill>
                  <a:srgbClr val="000000"/>
                </a:solidFill>
              </a:rPr>
              <a:t>Amélioration du chargement des modules à la volée</a:t>
            </a:r>
            <a:endParaRPr lang="en-GB" sz="1400" dirty="0">
              <a:solidFill>
                <a:srgbClr val="000000"/>
              </a:solidFill>
            </a:endParaRPr>
          </a:p>
        </p:txBody>
      </p:sp>
      <p:grpSp>
        <p:nvGrpSpPr>
          <p:cNvPr id="3" name="Group 2">
            <a:extLst>
              <a:ext uri="{FF2B5EF4-FFF2-40B4-BE49-F238E27FC236}">
                <a16:creationId xmlns:a16="http://schemas.microsoft.com/office/drawing/2014/main" id="{3559FE40-A695-EC61-BB9F-CAA5267B43A3}"/>
              </a:ext>
              <a:ext uri="{C183D7F6-B498-43B3-948B-1728B52AA6E4}">
                <adec:decorative xmlns:adec="http://schemas.microsoft.com/office/drawing/2017/decorative" val="1"/>
              </a:ext>
            </a:extLst>
          </p:cNvPr>
          <p:cNvGrpSpPr/>
          <p:nvPr/>
        </p:nvGrpSpPr>
        <p:grpSpPr>
          <a:xfrm>
            <a:off x="4656788" y="1585955"/>
            <a:ext cx="2888250" cy="3987276"/>
            <a:chOff x="4656788" y="1585955"/>
            <a:chExt cx="2888250" cy="3987276"/>
          </a:xfrm>
        </p:grpSpPr>
        <p:sp>
          <p:nvSpPr>
            <p:cNvPr id="18" name="Freeform 9">
              <a:extLst>
                <a:ext uri="{FF2B5EF4-FFF2-40B4-BE49-F238E27FC236}">
                  <a16:creationId xmlns:a16="http://schemas.microsoft.com/office/drawing/2014/main" id="{CE8300AE-E301-B146-F841-4BF726AA2238}"/>
                </a:ext>
              </a:extLst>
            </p:cNvPr>
            <p:cNvSpPr>
              <a:spLocks/>
            </p:cNvSpPr>
            <p:nvPr/>
          </p:nvSpPr>
          <p:spPr bwMode="auto">
            <a:xfrm rot="16200000">
              <a:off x="6737890" y="4205101"/>
              <a:ext cx="498361" cy="1115935"/>
            </a:xfrm>
            <a:custGeom>
              <a:avLst/>
              <a:gdLst>
                <a:gd name="T0" fmla="*/ 0 w 344"/>
                <a:gd name="T1" fmla="*/ 0 h 774"/>
                <a:gd name="T2" fmla="*/ 344 w 344"/>
                <a:gd name="T3" fmla="*/ 344 h 774"/>
                <a:gd name="T4" fmla="*/ 344 w 344"/>
                <a:gd name="T5" fmla="*/ 774 h 774"/>
                <a:gd name="connsiteX0" fmla="*/ 0 w 10000"/>
                <a:gd name="connsiteY0" fmla="*/ 0 h 9957"/>
                <a:gd name="connsiteX1" fmla="*/ 10000 w 10000"/>
                <a:gd name="connsiteY1" fmla="*/ 4444 h 9957"/>
                <a:gd name="connsiteX2" fmla="*/ 8944 w 10000"/>
                <a:gd name="connsiteY2" fmla="*/ 9957 h 9957"/>
                <a:gd name="connsiteX0" fmla="*/ 0 w 10048"/>
                <a:gd name="connsiteY0" fmla="*/ 0 h 10043"/>
                <a:gd name="connsiteX1" fmla="*/ 10000 w 10048"/>
                <a:gd name="connsiteY1" fmla="*/ 4463 h 10043"/>
                <a:gd name="connsiteX2" fmla="*/ 10048 w 10048"/>
                <a:gd name="connsiteY2" fmla="*/ 10043 h 10043"/>
              </a:gdLst>
              <a:ahLst/>
              <a:cxnLst>
                <a:cxn ang="0">
                  <a:pos x="connsiteX0" y="connsiteY0"/>
                </a:cxn>
                <a:cxn ang="0">
                  <a:pos x="connsiteX1" y="connsiteY1"/>
                </a:cxn>
                <a:cxn ang="0">
                  <a:pos x="connsiteX2" y="connsiteY2"/>
                </a:cxn>
              </a:cxnLst>
              <a:rect l="l" t="t" r="r" b="b"/>
              <a:pathLst>
                <a:path w="10048" h="10043">
                  <a:moveTo>
                    <a:pt x="0" y="0"/>
                  </a:moveTo>
                  <a:lnTo>
                    <a:pt x="10000" y="4463"/>
                  </a:lnTo>
                  <a:cubicBezTo>
                    <a:pt x="10000" y="6323"/>
                    <a:pt x="10048" y="8183"/>
                    <a:pt x="10048" y="10043"/>
                  </a:cubicBezTo>
                </a:path>
              </a:pathLst>
            </a:custGeom>
            <a:noFill/>
            <a:ln w="14604" cap="rnd">
              <a:solidFill>
                <a:srgbClr val="999999"/>
              </a:solidFill>
              <a:prstDash val="solid"/>
              <a:round/>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9">
              <a:extLst>
                <a:ext uri="{FF2B5EF4-FFF2-40B4-BE49-F238E27FC236}">
                  <a16:creationId xmlns:a16="http://schemas.microsoft.com/office/drawing/2014/main" id="{80A90402-CEB3-4E27-5A2A-FD4710A840AC}"/>
                </a:ext>
              </a:extLst>
            </p:cNvPr>
            <p:cNvSpPr>
              <a:spLocks/>
            </p:cNvSpPr>
            <p:nvPr/>
          </p:nvSpPr>
          <p:spPr bwMode="auto">
            <a:xfrm rot="5400000" flipH="1">
              <a:off x="4964365" y="3405719"/>
              <a:ext cx="619826" cy="1234979"/>
            </a:xfrm>
            <a:custGeom>
              <a:avLst/>
              <a:gdLst>
                <a:gd name="T0" fmla="*/ 0 w 344"/>
                <a:gd name="T1" fmla="*/ 0 h 774"/>
                <a:gd name="T2" fmla="*/ 344 w 344"/>
                <a:gd name="T3" fmla="*/ 344 h 774"/>
                <a:gd name="T4" fmla="*/ 344 w 344"/>
                <a:gd name="T5" fmla="*/ 774 h 774"/>
                <a:gd name="connsiteX0" fmla="*/ 0 w 10000"/>
                <a:gd name="connsiteY0" fmla="*/ 0 h 10000"/>
                <a:gd name="connsiteX1" fmla="*/ 10000 w 10000"/>
                <a:gd name="connsiteY1" fmla="*/ 4444 h 10000"/>
                <a:gd name="connsiteX2" fmla="*/ 10000 w 10000"/>
                <a:gd name="connsiteY2" fmla="*/ 10000 h 10000"/>
                <a:gd name="connsiteX0" fmla="*/ 0 w 10000"/>
                <a:gd name="connsiteY0" fmla="*/ 0 h 8250"/>
                <a:gd name="connsiteX1" fmla="*/ 10000 w 10000"/>
                <a:gd name="connsiteY1" fmla="*/ 4444 h 8250"/>
                <a:gd name="connsiteX2" fmla="*/ 10000 w 10000"/>
                <a:gd name="connsiteY2" fmla="*/ 8250 h 8250"/>
                <a:gd name="connsiteX0" fmla="*/ 0 w 10000"/>
                <a:gd name="connsiteY0" fmla="*/ 0 h 12017"/>
                <a:gd name="connsiteX1" fmla="*/ 10000 w 10000"/>
                <a:gd name="connsiteY1" fmla="*/ 5387 h 12017"/>
                <a:gd name="connsiteX2" fmla="*/ 9952 w 10000"/>
                <a:gd name="connsiteY2" fmla="*/ 12017 h 12017"/>
                <a:gd name="connsiteX0" fmla="*/ 0 w 12497"/>
                <a:gd name="connsiteY0" fmla="*/ 0 h 13414"/>
                <a:gd name="connsiteX1" fmla="*/ 12497 w 12497"/>
                <a:gd name="connsiteY1" fmla="*/ 6784 h 13414"/>
                <a:gd name="connsiteX2" fmla="*/ 12449 w 12497"/>
                <a:gd name="connsiteY2" fmla="*/ 13414 h 13414"/>
              </a:gdLst>
              <a:ahLst/>
              <a:cxnLst>
                <a:cxn ang="0">
                  <a:pos x="connsiteX0" y="connsiteY0"/>
                </a:cxn>
                <a:cxn ang="0">
                  <a:pos x="connsiteX1" y="connsiteY1"/>
                </a:cxn>
                <a:cxn ang="0">
                  <a:pos x="connsiteX2" y="connsiteY2"/>
                </a:cxn>
              </a:cxnLst>
              <a:rect l="l" t="t" r="r" b="b"/>
              <a:pathLst>
                <a:path w="12497" h="13414">
                  <a:moveTo>
                    <a:pt x="0" y="0"/>
                  </a:moveTo>
                  <a:lnTo>
                    <a:pt x="12497" y="6784"/>
                  </a:lnTo>
                  <a:lnTo>
                    <a:pt x="12449" y="13414"/>
                  </a:lnTo>
                </a:path>
              </a:pathLst>
            </a:custGeom>
            <a:noFill/>
            <a:ln w="14604" cap="rnd">
              <a:solidFill>
                <a:srgbClr val="999999"/>
              </a:solidFill>
              <a:prstDash val="solid"/>
              <a:round/>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5">
              <a:extLst>
                <a:ext uri="{FF2B5EF4-FFF2-40B4-BE49-F238E27FC236}">
                  <a16:creationId xmlns:a16="http://schemas.microsoft.com/office/drawing/2014/main" id="{31A524DA-5FA6-D395-D40E-ED6587160D86}"/>
                </a:ext>
              </a:extLst>
            </p:cNvPr>
            <p:cNvSpPr>
              <a:spLocks/>
            </p:cNvSpPr>
            <p:nvPr/>
          </p:nvSpPr>
          <p:spPr bwMode="auto">
            <a:xfrm rot="7606225" flipH="1" flipV="1">
              <a:off x="6505669" y="1903380"/>
              <a:ext cx="1078223" cy="443374"/>
            </a:xfrm>
            <a:custGeom>
              <a:avLst/>
              <a:gdLst>
                <a:gd name="T0" fmla="*/ 0 w 1202"/>
                <a:gd name="T1" fmla="*/ 0 h 264"/>
                <a:gd name="T2" fmla="*/ 944 w 1202"/>
                <a:gd name="T3" fmla="*/ 0 h 264"/>
                <a:gd name="T4" fmla="*/ 1202 w 1202"/>
                <a:gd name="T5" fmla="*/ 264 h 264"/>
                <a:gd name="connsiteX0" fmla="*/ 0 w 11409"/>
                <a:gd name="connsiteY0" fmla="*/ 0 h 16099"/>
                <a:gd name="connsiteX1" fmla="*/ 7854 w 11409"/>
                <a:gd name="connsiteY1" fmla="*/ 0 h 16099"/>
                <a:gd name="connsiteX2" fmla="*/ 11409 w 11409"/>
                <a:gd name="connsiteY2" fmla="*/ 16099 h 16099"/>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09"/>
                <a:gd name="connsiteY0" fmla="*/ 0 h 16361"/>
                <a:gd name="connsiteX1" fmla="*/ 7854 w 11309"/>
                <a:gd name="connsiteY1" fmla="*/ 0 h 16361"/>
                <a:gd name="connsiteX2" fmla="*/ 11309 w 11309"/>
                <a:gd name="connsiteY2" fmla="*/ 16361 h 16361"/>
                <a:gd name="connsiteX0" fmla="*/ 0 w 11349"/>
                <a:gd name="connsiteY0" fmla="*/ 0 h 16256"/>
                <a:gd name="connsiteX1" fmla="*/ 7854 w 11349"/>
                <a:gd name="connsiteY1" fmla="*/ 0 h 16256"/>
                <a:gd name="connsiteX2" fmla="*/ 11349 w 11349"/>
                <a:gd name="connsiteY2" fmla="*/ 16256 h 16256"/>
              </a:gdLst>
              <a:ahLst/>
              <a:cxnLst>
                <a:cxn ang="0">
                  <a:pos x="connsiteX0" y="connsiteY0"/>
                </a:cxn>
                <a:cxn ang="0">
                  <a:pos x="connsiteX1" y="connsiteY1"/>
                </a:cxn>
                <a:cxn ang="0">
                  <a:pos x="connsiteX2" y="connsiteY2"/>
                </a:cxn>
              </a:cxnLst>
              <a:rect l="l" t="t" r="r" b="b"/>
              <a:pathLst>
                <a:path w="11349" h="16256">
                  <a:moveTo>
                    <a:pt x="0" y="0"/>
                  </a:moveTo>
                  <a:lnTo>
                    <a:pt x="7854" y="0"/>
                  </a:lnTo>
                  <a:cubicBezTo>
                    <a:pt x="8569" y="3333"/>
                    <a:pt x="9591" y="8154"/>
                    <a:pt x="11349" y="16256"/>
                  </a:cubicBezTo>
                </a:path>
              </a:pathLst>
            </a:custGeom>
            <a:noFill/>
            <a:ln w="14604" cap="rnd">
              <a:solidFill>
                <a:srgbClr val="999999"/>
              </a:solidFill>
              <a:prstDash val="solid"/>
              <a:round/>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5">
              <a:extLst>
                <a:ext uri="{FF2B5EF4-FFF2-40B4-BE49-F238E27FC236}">
                  <a16:creationId xmlns:a16="http://schemas.microsoft.com/office/drawing/2014/main" id="{51BF1D8A-74AE-7224-F5A9-C46D0CED4E52}"/>
                </a:ext>
              </a:extLst>
            </p:cNvPr>
            <p:cNvSpPr>
              <a:spLocks/>
            </p:cNvSpPr>
            <p:nvPr/>
          </p:nvSpPr>
          <p:spPr bwMode="auto">
            <a:xfrm rot="7606225" flipH="1" flipV="1">
              <a:off x="6518210" y="3009056"/>
              <a:ext cx="951628" cy="654117"/>
            </a:xfrm>
            <a:custGeom>
              <a:avLst/>
              <a:gdLst>
                <a:gd name="T0" fmla="*/ 0 w 1202"/>
                <a:gd name="T1" fmla="*/ 0 h 264"/>
                <a:gd name="T2" fmla="*/ 944 w 1202"/>
                <a:gd name="T3" fmla="*/ 0 h 264"/>
                <a:gd name="T4" fmla="*/ 1202 w 1202"/>
                <a:gd name="T5" fmla="*/ 264 h 264"/>
                <a:gd name="connsiteX0" fmla="*/ 0 w 11409"/>
                <a:gd name="connsiteY0" fmla="*/ 0 h 16099"/>
                <a:gd name="connsiteX1" fmla="*/ 7854 w 11409"/>
                <a:gd name="connsiteY1" fmla="*/ 0 h 16099"/>
                <a:gd name="connsiteX2" fmla="*/ 11409 w 11409"/>
                <a:gd name="connsiteY2" fmla="*/ 16099 h 16099"/>
                <a:gd name="connsiteX0" fmla="*/ 0 w 13933"/>
                <a:gd name="connsiteY0" fmla="*/ 0 h 28564"/>
                <a:gd name="connsiteX1" fmla="*/ 7854 w 13933"/>
                <a:gd name="connsiteY1" fmla="*/ 0 h 28564"/>
                <a:gd name="connsiteX2" fmla="*/ 13933 w 13933"/>
                <a:gd name="connsiteY2" fmla="*/ 28564 h 28564"/>
                <a:gd name="connsiteX0" fmla="*/ 0 w 16000"/>
                <a:gd name="connsiteY0" fmla="*/ 0 h 38200"/>
                <a:gd name="connsiteX1" fmla="*/ 7854 w 16000"/>
                <a:gd name="connsiteY1" fmla="*/ 0 h 38200"/>
                <a:gd name="connsiteX2" fmla="*/ 16000 w 16000"/>
                <a:gd name="connsiteY2" fmla="*/ 38200 h 38200"/>
                <a:gd name="connsiteX0" fmla="*/ 0 w 16048"/>
                <a:gd name="connsiteY0" fmla="*/ 0 h 38424"/>
                <a:gd name="connsiteX1" fmla="*/ 7854 w 16048"/>
                <a:gd name="connsiteY1" fmla="*/ 0 h 38424"/>
                <a:gd name="connsiteX2" fmla="*/ 16048 w 16048"/>
                <a:gd name="connsiteY2" fmla="*/ 38424 h 38424"/>
              </a:gdLst>
              <a:ahLst/>
              <a:cxnLst>
                <a:cxn ang="0">
                  <a:pos x="connsiteX0" y="connsiteY0"/>
                </a:cxn>
                <a:cxn ang="0">
                  <a:pos x="connsiteX1" y="connsiteY1"/>
                </a:cxn>
                <a:cxn ang="0">
                  <a:pos x="connsiteX2" y="connsiteY2"/>
                </a:cxn>
              </a:cxnLst>
              <a:rect l="l" t="t" r="r" b="b"/>
              <a:pathLst>
                <a:path w="16048" h="38424">
                  <a:moveTo>
                    <a:pt x="0" y="0"/>
                  </a:moveTo>
                  <a:lnTo>
                    <a:pt x="7854" y="0"/>
                  </a:lnTo>
                  <a:cubicBezTo>
                    <a:pt x="8569" y="3333"/>
                    <a:pt x="15333" y="35091"/>
                    <a:pt x="16048" y="38424"/>
                  </a:cubicBezTo>
                </a:path>
              </a:pathLst>
            </a:custGeom>
            <a:noFill/>
            <a:ln w="14604" cap="rnd">
              <a:solidFill>
                <a:srgbClr val="999999"/>
              </a:solidFill>
              <a:prstDash val="solid"/>
              <a:round/>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9">
              <a:extLst>
                <a:ext uri="{FF2B5EF4-FFF2-40B4-BE49-F238E27FC236}">
                  <a16:creationId xmlns:a16="http://schemas.microsoft.com/office/drawing/2014/main" id="{4354A8F7-E359-2396-D68B-83E30A1AA421}"/>
                </a:ext>
              </a:extLst>
            </p:cNvPr>
            <p:cNvSpPr>
              <a:spLocks/>
            </p:cNvSpPr>
            <p:nvPr/>
          </p:nvSpPr>
          <p:spPr bwMode="auto">
            <a:xfrm rot="5400000" flipH="1">
              <a:off x="4961979" y="1828361"/>
              <a:ext cx="495980" cy="1106362"/>
            </a:xfrm>
            <a:custGeom>
              <a:avLst/>
              <a:gdLst>
                <a:gd name="T0" fmla="*/ 0 w 344"/>
                <a:gd name="T1" fmla="*/ 0 h 774"/>
                <a:gd name="T2" fmla="*/ 344 w 344"/>
                <a:gd name="T3" fmla="*/ 344 h 774"/>
                <a:gd name="T4" fmla="*/ 344 w 344"/>
                <a:gd name="T5" fmla="*/ 774 h 774"/>
                <a:gd name="connsiteX0" fmla="*/ 0 w 10000"/>
                <a:gd name="connsiteY0" fmla="*/ 0 h 10000"/>
                <a:gd name="connsiteX1" fmla="*/ 10000 w 10000"/>
                <a:gd name="connsiteY1" fmla="*/ 4444 h 10000"/>
                <a:gd name="connsiteX2" fmla="*/ 10000 w 10000"/>
                <a:gd name="connsiteY2" fmla="*/ 10000 h 10000"/>
                <a:gd name="connsiteX0" fmla="*/ 0 w 10000"/>
                <a:gd name="connsiteY0" fmla="*/ 0 h 8250"/>
                <a:gd name="connsiteX1" fmla="*/ 10000 w 10000"/>
                <a:gd name="connsiteY1" fmla="*/ 4444 h 8250"/>
                <a:gd name="connsiteX2" fmla="*/ 10000 w 10000"/>
                <a:gd name="connsiteY2" fmla="*/ 8250 h 8250"/>
                <a:gd name="connsiteX0" fmla="*/ 0 w 10000"/>
                <a:gd name="connsiteY0" fmla="*/ 0 h 12017"/>
                <a:gd name="connsiteX1" fmla="*/ 10000 w 10000"/>
                <a:gd name="connsiteY1" fmla="*/ 5387 h 12017"/>
                <a:gd name="connsiteX2" fmla="*/ 9952 w 10000"/>
                <a:gd name="connsiteY2" fmla="*/ 12017 h 12017"/>
              </a:gdLst>
              <a:ahLst/>
              <a:cxnLst>
                <a:cxn ang="0">
                  <a:pos x="connsiteX0" y="connsiteY0"/>
                </a:cxn>
                <a:cxn ang="0">
                  <a:pos x="connsiteX1" y="connsiteY1"/>
                </a:cxn>
                <a:cxn ang="0">
                  <a:pos x="connsiteX2" y="connsiteY2"/>
                </a:cxn>
              </a:cxnLst>
              <a:rect l="l" t="t" r="r" b="b"/>
              <a:pathLst>
                <a:path w="10000" h="12017">
                  <a:moveTo>
                    <a:pt x="0" y="0"/>
                  </a:moveTo>
                  <a:lnTo>
                    <a:pt x="10000" y="5387"/>
                  </a:lnTo>
                  <a:lnTo>
                    <a:pt x="9952" y="12017"/>
                  </a:lnTo>
                </a:path>
              </a:pathLst>
            </a:custGeom>
            <a:noFill/>
            <a:ln w="14604" cap="rnd">
              <a:solidFill>
                <a:srgbClr val="999999"/>
              </a:solidFill>
              <a:prstDash val="solid"/>
              <a:round/>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5">
              <a:extLst>
                <a:ext uri="{FF2B5EF4-FFF2-40B4-BE49-F238E27FC236}">
                  <a16:creationId xmlns:a16="http://schemas.microsoft.com/office/drawing/2014/main" id="{BC12214C-F08D-B8AB-4BA3-9B1F2BE1BCEA}"/>
                </a:ext>
              </a:extLst>
            </p:cNvPr>
            <p:cNvSpPr>
              <a:spLocks/>
            </p:cNvSpPr>
            <p:nvPr/>
          </p:nvSpPr>
          <p:spPr bwMode="auto">
            <a:xfrm rot="13993775" flipV="1">
              <a:off x="4617974" y="4812433"/>
              <a:ext cx="1078223" cy="443374"/>
            </a:xfrm>
            <a:custGeom>
              <a:avLst/>
              <a:gdLst>
                <a:gd name="T0" fmla="*/ 0 w 1202"/>
                <a:gd name="T1" fmla="*/ 0 h 264"/>
                <a:gd name="T2" fmla="*/ 944 w 1202"/>
                <a:gd name="T3" fmla="*/ 0 h 264"/>
                <a:gd name="T4" fmla="*/ 1202 w 1202"/>
                <a:gd name="T5" fmla="*/ 264 h 264"/>
                <a:gd name="connsiteX0" fmla="*/ 0 w 11409"/>
                <a:gd name="connsiteY0" fmla="*/ 0 h 16099"/>
                <a:gd name="connsiteX1" fmla="*/ 7854 w 11409"/>
                <a:gd name="connsiteY1" fmla="*/ 0 h 16099"/>
                <a:gd name="connsiteX2" fmla="*/ 11409 w 11409"/>
                <a:gd name="connsiteY2" fmla="*/ 16099 h 16099"/>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69"/>
                <a:gd name="connsiteY0" fmla="*/ 0 h 16204"/>
                <a:gd name="connsiteX1" fmla="*/ 7854 w 11369"/>
                <a:gd name="connsiteY1" fmla="*/ 0 h 16204"/>
                <a:gd name="connsiteX2" fmla="*/ 11369 w 11369"/>
                <a:gd name="connsiteY2" fmla="*/ 16204 h 16204"/>
                <a:gd name="connsiteX0" fmla="*/ 0 w 11309"/>
                <a:gd name="connsiteY0" fmla="*/ 0 h 16361"/>
                <a:gd name="connsiteX1" fmla="*/ 7854 w 11309"/>
                <a:gd name="connsiteY1" fmla="*/ 0 h 16361"/>
                <a:gd name="connsiteX2" fmla="*/ 11309 w 11309"/>
                <a:gd name="connsiteY2" fmla="*/ 16361 h 16361"/>
                <a:gd name="connsiteX0" fmla="*/ 0 w 11349"/>
                <a:gd name="connsiteY0" fmla="*/ 0 h 16256"/>
                <a:gd name="connsiteX1" fmla="*/ 7854 w 11349"/>
                <a:gd name="connsiteY1" fmla="*/ 0 h 16256"/>
                <a:gd name="connsiteX2" fmla="*/ 11349 w 11349"/>
                <a:gd name="connsiteY2" fmla="*/ 16256 h 16256"/>
              </a:gdLst>
              <a:ahLst/>
              <a:cxnLst>
                <a:cxn ang="0">
                  <a:pos x="connsiteX0" y="connsiteY0"/>
                </a:cxn>
                <a:cxn ang="0">
                  <a:pos x="connsiteX1" y="connsiteY1"/>
                </a:cxn>
                <a:cxn ang="0">
                  <a:pos x="connsiteX2" y="connsiteY2"/>
                </a:cxn>
              </a:cxnLst>
              <a:rect l="l" t="t" r="r" b="b"/>
              <a:pathLst>
                <a:path w="11349" h="16256">
                  <a:moveTo>
                    <a:pt x="0" y="0"/>
                  </a:moveTo>
                  <a:lnTo>
                    <a:pt x="7854" y="0"/>
                  </a:lnTo>
                  <a:cubicBezTo>
                    <a:pt x="8569" y="3333"/>
                    <a:pt x="9591" y="8154"/>
                    <a:pt x="11349" y="16256"/>
                  </a:cubicBezTo>
                </a:path>
              </a:pathLst>
            </a:custGeom>
            <a:noFill/>
            <a:ln w="14604" cap="rnd">
              <a:solidFill>
                <a:srgbClr val="999999"/>
              </a:solidFill>
              <a:prstDash val="solid"/>
              <a:round/>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30" name="Rectangle 29">
            <a:extLst>
              <a:ext uri="{FF2B5EF4-FFF2-40B4-BE49-F238E27FC236}">
                <a16:creationId xmlns:a16="http://schemas.microsoft.com/office/drawing/2014/main" id="{E2CEF246-E108-E6AE-6651-6B9A300DD110}"/>
              </a:ext>
              <a:ext uri="{C183D7F6-B498-43B3-948B-1728B52AA6E4}">
                <adec:decorative xmlns:adec="http://schemas.microsoft.com/office/drawing/2017/decorative" val="1"/>
              </a:ext>
            </a:extLst>
          </p:cNvPr>
          <p:cNvSpPr/>
          <p:nvPr/>
        </p:nvSpPr>
        <p:spPr bwMode="gray">
          <a:xfrm>
            <a:off x="10668000" y="-342900"/>
            <a:ext cx="1524000" cy="342900"/>
          </a:xfrm>
          <a:prstGeom prst="rect">
            <a:avLst/>
          </a:prstGeom>
          <a:solidFill>
            <a:srgbClr val="200A58"/>
          </a:solidFill>
          <a:ln w="9525" algn="ctr">
            <a:noFill/>
            <a:miter lim="800000"/>
            <a:headEnd/>
            <a:tailEnd/>
          </a:ln>
          <a:effectLst/>
        </p:spPr>
        <p:txBody>
          <a:bodyPr lIns="63500" tIns="0" rIns="64800" bIns="0" rtlCol="0" anchor="ctr"/>
          <a:lstStyle/>
          <a:p>
            <a:pPr algn="ctr">
              <a:spcBef>
                <a:spcPct val="0"/>
              </a:spcBef>
              <a:buClrTx/>
              <a:buSzPct val="90000"/>
            </a:pPr>
            <a:r>
              <a:rPr lang="en-US" sz="1600" b="1" spc="200" dirty="0">
                <a:solidFill>
                  <a:schemeClr val="bg1"/>
                </a:solidFill>
                <a:cs typeface="Arial" pitchFamily="34" charset="0"/>
              </a:rPr>
              <a:t>NEW</a:t>
            </a:r>
          </a:p>
        </p:txBody>
      </p:sp>
    </p:spTree>
    <p:extLst>
      <p:ext uri="{BB962C8B-B14F-4D97-AF65-F5344CB8AC3E}">
        <p14:creationId xmlns:p14="http://schemas.microsoft.com/office/powerpoint/2010/main" val="3070705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1000"/>
                                        <p:tgtEl>
                                          <p:spTgt spid="22"/>
                                        </p:tgtEl>
                                      </p:cBhvr>
                                    </p:animEffect>
                                    <p:anim calcmode="lin" valueType="num">
                                      <p:cBhvr>
                                        <p:cTn id="15" dur="1000" fill="hold"/>
                                        <p:tgtEl>
                                          <p:spTgt spid="22"/>
                                        </p:tgtEl>
                                        <p:attrNameLst>
                                          <p:attrName>ppt_x</p:attrName>
                                        </p:attrNameLst>
                                      </p:cBhvr>
                                      <p:tavLst>
                                        <p:tav tm="0">
                                          <p:val>
                                            <p:strVal val="#ppt_x"/>
                                          </p:val>
                                        </p:tav>
                                        <p:tav tm="100000">
                                          <p:val>
                                            <p:strVal val="#ppt_x"/>
                                          </p:val>
                                        </p:tav>
                                      </p:tavLst>
                                    </p:anim>
                                    <p:anim calcmode="lin" valueType="num">
                                      <p:cBhvr>
                                        <p:cTn id="16"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1000"/>
                                        <p:tgtEl>
                                          <p:spTgt spid="23"/>
                                        </p:tgtEl>
                                      </p:cBhvr>
                                    </p:animEffect>
                                    <p:anim calcmode="lin" valueType="num">
                                      <p:cBhvr>
                                        <p:cTn id="22" dur="1000" fill="hold"/>
                                        <p:tgtEl>
                                          <p:spTgt spid="23"/>
                                        </p:tgtEl>
                                        <p:attrNameLst>
                                          <p:attrName>ppt_x</p:attrName>
                                        </p:attrNameLst>
                                      </p:cBhvr>
                                      <p:tavLst>
                                        <p:tav tm="0">
                                          <p:val>
                                            <p:strVal val="#ppt_x"/>
                                          </p:val>
                                        </p:tav>
                                        <p:tav tm="100000">
                                          <p:val>
                                            <p:strVal val="#ppt_x"/>
                                          </p:val>
                                        </p:tav>
                                      </p:tavLst>
                                    </p:anim>
                                    <p:anim calcmode="lin" valueType="num">
                                      <p:cBhvr>
                                        <p:cTn id="23"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1000"/>
                                        <p:tgtEl>
                                          <p:spTgt spid="26"/>
                                        </p:tgtEl>
                                      </p:cBhvr>
                                    </p:animEffect>
                                    <p:anim calcmode="lin" valueType="num">
                                      <p:cBhvr>
                                        <p:cTn id="29" dur="1000" fill="hold"/>
                                        <p:tgtEl>
                                          <p:spTgt spid="26"/>
                                        </p:tgtEl>
                                        <p:attrNameLst>
                                          <p:attrName>ppt_x</p:attrName>
                                        </p:attrNameLst>
                                      </p:cBhvr>
                                      <p:tavLst>
                                        <p:tav tm="0">
                                          <p:val>
                                            <p:strVal val="#ppt_x"/>
                                          </p:val>
                                        </p:tav>
                                        <p:tav tm="100000">
                                          <p:val>
                                            <p:strVal val="#ppt_x"/>
                                          </p:val>
                                        </p:tav>
                                      </p:tavLst>
                                    </p:anim>
                                    <p:anim calcmode="lin" valueType="num">
                                      <p:cBhvr>
                                        <p:cTn id="30"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1000"/>
                                        <p:tgtEl>
                                          <p:spTgt spid="24"/>
                                        </p:tgtEl>
                                      </p:cBhvr>
                                    </p:animEffect>
                                    <p:anim calcmode="lin" valueType="num">
                                      <p:cBhvr>
                                        <p:cTn id="36" dur="1000" fill="hold"/>
                                        <p:tgtEl>
                                          <p:spTgt spid="24"/>
                                        </p:tgtEl>
                                        <p:attrNameLst>
                                          <p:attrName>ppt_x</p:attrName>
                                        </p:attrNameLst>
                                      </p:cBhvr>
                                      <p:tavLst>
                                        <p:tav tm="0">
                                          <p:val>
                                            <p:strVal val="#ppt_x"/>
                                          </p:val>
                                        </p:tav>
                                        <p:tav tm="100000">
                                          <p:val>
                                            <p:strVal val="#ppt_x"/>
                                          </p:val>
                                        </p:tav>
                                      </p:tavLst>
                                    </p:anim>
                                    <p:anim calcmode="lin" valueType="num">
                                      <p:cBhvr>
                                        <p:cTn id="37"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1000"/>
                                        <p:tgtEl>
                                          <p:spTgt spid="25"/>
                                        </p:tgtEl>
                                      </p:cBhvr>
                                    </p:animEffect>
                                    <p:anim calcmode="lin" valueType="num">
                                      <p:cBhvr>
                                        <p:cTn id="43" dur="1000" fill="hold"/>
                                        <p:tgtEl>
                                          <p:spTgt spid="25"/>
                                        </p:tgtEl>
                                        <p:attrNameLst>
                                          <p:attrName>ppt_x</p:attrName>
                                        </p:attrNameLst>
                                      </p:cBhvr>
                                      <p:tavLst>
                                        <p:tav tm="0">
                                          <p:val>
                                            <p:strVal val="#ppt_x"/>
                                          </p:val>
                                        </p:tav>
                                        <p:tav tm="100000">
                                          <p:val>
                                            <p:strVal val="#ppt_x"/>
                                          </p:val>
                                        </p:tav>
                                      </p:tavLst>
                                    </p:anim>
                                    <p:anim calcmode="lin" valueType="num">
                                      <p:cBhvr>
                                        <p:cTn id="44"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2" grpId="0"/>
      <p:bldP spid="23" grpId="0"/>
      <p:bldP spid="26" grpId="0"/>
      <p:bldP spid="24" grpId="0"/>
      <p:bldP spid="2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7690B9D6-9EBB-5C2B-36EF-D6B8E03D2371}"/>
              </a:ext>
            </a:extLst>
          </p:cNvPr>
          <p:cNvSpPr>
            <a:spLocks noGrp="1"/>
          </p:cNvSpPr>
          <p:nvPr>
            <p:ph type="title"/>
          </p:nvPr>
        </p:nvSpPr>
        <p:spPr/>
        <p:txBody>
          <a:bodyPr/>
          <a:lstStyle/>
          <a:p>
            <a:r>
              <a:rPr lang="fr-FR" dirty="0"/>
              <a:t>Contactez moi </a:t>
            </a:r>
          </a:p>
        </p:txBody>
      </p:sp>
      <p:pic>
        <p:nvPicPr>
          <p:cNvPr id="16" name="Picture Placeholder 10" descr="Photograph of Name (person the slide is referencing)">
            <a:extLst>
              <a:ext uri="{FF2B5EF4-FFF2-40B4-BE49-F238E27FC236}">
                <a16:creationId xmlns:a16="http://schemas.microsoft.com/office/drawing/2014/main" id="{6C22BD31-96D2-BF51-FDCF-BB9013E3D9E1}"/>
              </a:ext>
            </a:extLst>
          </p:cNvPr>
          <p:cNvPicPr>
            <a:picLocks noGrp="1" noChangeAspect="1"/>
          </p:cNvPicPr>
          <p:nvPr>
            <p:ph type="pic" sz="quarter" idx="26"/>
          </p:nvPr>
        </p:nvPicPr>
        <p:blipFill>
          <a:blip r:embed="rId2" cstate="email">
            <a:extLst>
              <a:ext uri="{28A0092B-C50C-407E-A947-70E740481C1C}">
                <a14:useLocalDpi xmlns:a14="http://schemas.microsoft.com/office/drawing/2010/main"/>
              </a:ext>
            </a:extLst>
          </a:blip>
          <a:srcRect/>
          <a:stretch/>
        </p:blipFill>
        <p:spPr/>
      </p:pic>
      <p:sp>
        <p:nvSpPr>
          <p:cNvPr id="4" name="Text Placeholder 3">
            <a:extLst>
              <a:ext uri="{FF2B5EF4-FFF2-40B4-BE49-F238E27FC236}">
                <a16:creationId xmlns:a16="http://schemas.microsoft.com/office/drawing/2014/main" id="{7D339E7E-0720-BD12-638F-7C7DAEFD1665}"/>
              </a:ext>
            </a:extLst>
          </p:cNvPr>
          <p:cNvSpPr>
            <a:spLocks noGrp="1"/>
          </p:cNvSpPr>
          <p:nvPr>
            <p:ph type="body" sz="quarter" idx="62"/>
          </p:nvPr>
        </p:nvSpPr>
        <p:spPr/>
        <p:txBody>
          <a:bodyPr/>
          <a:lstStyle/>
          <a:p>
            <a:r>
              <a:rPr lang="fr-FR" noProof="0" dirty="0"/>
              <a:t>Kévyn Guillement</a:t>
            </a:r>
          </a:p>
          <a:p>
            <a:r>
              <a:rPr lang="fr-FR" noProof="0" dirty="0"/>
              <a:t>kevyn.guillement@cgi.com</a:t>
            </a:r>
          </a:p>
          <a:p>
            <a:endParaRPr lang="fr-FR" noProof="0" dirty="0"/>
          </a:p>
          <a:p>
            <a:endParaRPr lang="fr-FR" dirty="0"/>
          </a:p>
        </p:txBody>
      </p:sp>
      <p:sp>
        <p:nvSpPr>
          <p:cNvPr id="7" name="Espace réservé du texte 6">
            <a:extLst>
              <a:ext uri="{FF2B5EF4-FFF2-40B4-BE49-F238E27FC236}">
                <a16:creationId xmlns:a16="http://schemas.microsoft.com/office/drawing/2014/main" id="{AD6D9A39-2F10-4410-85CD-FCEDA301F22B}"/>
              </a:ext>
            </a:extLst>
          </p:cNvPr>
          <p:cNvSpPr>
            <a:spLocks noGrp="1"/>
          </p:cNvSpPr>
          <p:nvPr>
            <p:ph type="body" sz="quarter" idx="63"/>
          </p:nvPr>
        </p:nvSpPr>
        <p:spPr/>
        <p:txBody>
          <a:bodyPr/>
          <a:lstStyle/>
          <a:p>
            <a:endParaRPr lang="fr-FR" dirty="0"/>
          </a:p>
        </p:txBody>
      </p:sp>
      <p:pic>
        <p:nvPicPr>
          <p:cNvPr id="6" name="Image 6" descr="CGI Inc. logo">
            <a:extLst>
              <a:ext uri="{FF2B5EF4-FFF2-40B4-BE49-F238E27FC236}">
                <a16:creationId xmlns:a16="http://schemas.microsoft.com/office/drawing/2014/main" id="{0E1F01BF-5CCC-4F20-BE7B-6A87DA952C7C}"/>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10270743" y="3966972"/>
            <a:ext cx="1548659" cy="720650"/>
          </a:xfrm>
          <a:prstGeom prst="rect">
            <a:avLst/>
          </a:prstGeom>
        </p:spPr>
      </p:pic>
      <p:pic>
        <p:nvPicPr>
          <p:cNvPr id="3" name="Image 2">
            <a:extLst>
              <a:ext uri="{FF2B5EF4-FFF2-40B4-BE49-F238E27FC236}">
                <a16:creationId xmlns:a16="http://schemas.microsoft.com/office/drawing/2014/main" id="{7C16CC2A-E1D9-472C-9AAA-AE9A524DFFB7}"/>
              </a:ext>
            </a:extLst>
          </p:cNvPr>
          <p:cNvPicPr>
            <a:picLocks noChangeAspect="1"/>
          </p:cNvPicPr>
          <p:nvPr/>
        </p:nvPicPr>
        <p:blipFill>
          <a:blip r:embed="rId4"/>
          <a:stretch>
            <a:fillRect/>
          </a:stretch>
        </p:blipFill>
        <p:spPr>
          <a:xfrm>
            <a:off x="1030980" y="451008"/>
            <a:ext cx="2200582" cy="2229161"/>
          </a:xfrm>
          <a:prstGeom prst="rect">
            <a:avLst/>
          </a:prstGeom>
        </p:spPr>
      </p:pic>
      <p:pic>
        <p:nvPicPr>
          <p:cNvPr id="9" name="Image 8">
            <a:extLst>
              <a:ext uri="{FF2B5EF4-FFF2-40B4-BE49-F238E27FC236}">
                <a16:creationId xmlns:a16="http://schemas.microsoft.com/office/drawing/2014/main" id="{EBE91973-6C31-4631-A0CD-57DFFAFAA46F}"/>
              </a:ext>
            </a:extLst>
          </p:cNvPr>
          <p:cNvPicPr>
            <a:picLocks noChangeAspect="1"/>
          </p:cNvPicPr>
          <p:nvPr/>
        </p:nvPicPr>
        <p:blipFill>
          <a:blip r:embed="rId4"/>
          <a:stretch>
            <a:fillRect/>
          </a:stretch>
        </p:blipFill>
        <p:spPr>
          <a:xfrm>
            <a:off x="8346690" y="373327"/>
            <a:ext cx="2200582" cy="2229161"/>
          </a:xfrm>
          <a:prstGeom prst="rect">
            <a:avLst/>
          </a:prstGeom>
        </p:spPr>
      </p:pic>
      <p:grpSp>
        <p:nvGrpSpPr>
          <p:cNvPr id="11" name="Group 25" descr="Large rectangular shaped button filled with the CGI gradient A. Button includes placeholder text and a white arrow pointing to the right signifying a call to action.">
            <a:extLst>
              <a:ext uri="{FF2B5EF4-FFF2-40B4-BE49-F238E27FC236}">
                <a16:creationId xmlns:a16="http://schemas.microsoft.com/office/drawing/2014/main" id="{CDCB171F-A501-4AC3-B3FE-CC97BE5B8E50}"/>
              </a:ext>
            </a:extLst>
          </p:cNvPr>
          <p:cNvGrpSpPr/>
          <p:nvPr/>
        </p:nvGrpSpPr>
        <p:grpSpPr>
          <a:xfrm>
            <a:off x="4204298" y="1985794"/>
            <a:ext cx="2983304" cy="468000"/>
            <a:chOff x="765736" y="2616829"/>
            <a:chExt cx="2983304" cy="468000"/>
          </a:xfrm>
        </p:grpSpPr>
        <p:sp>
          <p:nvSpPr>
            <p:cNvPr id="12" name="Rounded Rectangle 27" descr="Large gradient square shaped button with signifying a call to action.">
              <a:extLst>
                <a:ext uri="{FF2B5EF4-FFF2-40B4-BE49-F238E27FC236}">
                  <a16:creationId xmlns:a16="http://schemas.microsoft.com/office/drawing/2014/main" id="{3FAD4724-96BE-4BA9-800B-AF8D882360FC}"/>
                </a:ext>
              </a:extLst>
            </p:cNvPr>
            <p:cNvSpPr/>
            <p:nvPr/>
          </p:nvSpPr>
          <p:spPr bwMode="gray">
            <a:xfrm>
              <a:off x="765736" y="2616829"/>
              <a:ext cx="2983304" cy="468000"/>
            </a:xfrm>
            <a:prstGeom prst="roundRect">
              <a:avLst>
                <a:gd name="adj" fmla="val 0"/>
              </a:avLst>
            </a:prstGeom>
            <a:gradFill>
              <a:gsLst>
                <a:gs pos="0">
                  <a:srgbClr val="E31937"/>
                </a:gs>
                <a:gs pos="60000">
                  <a:srgbClr val="A82465"/>
                </a:gs>
                <a:gs pos="100000">
                  <a:srgbClr val="5236AB"/>
                </a:gs>
              </a:gsLst>
              <a:lin ang="0" scaled="0"/>
            </a:gra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pic>
          <p:nvPicPr>
            <p:cNvPr id="13" name="Picture 38">
              <a:extLst>
                <a:ext uri="{FF2B5EF4-FFF2-40B4-BE49-F238E27FC236}">
                  <a16:creationId xmlns:a16="http://schemas.microsoft.com/office/drawing/2014/main" id="{58C84A85-8CE7-4234-82B9-E7E56379EE3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04180" y="2787573"/>
              <a:ext cx="343980" cy="146614"/>
            </a:xfrm>
            <a:prstGeom prst="rect">
              <a:avLst/>
            </a:prstGeom>
          </p:spPr>
        </p:pic>
        <p:sp>
          <p:nvSpPr>
            <p:cNvPr id="14" name="TextBox 39">
              <a:extLst>
                <a:ext uri="{FF2B5EF4-FFF2-40B4-BE49-F238E27FC236}">
                  <a16:creationId xmlns:a16="http://schemas.microsoft.com/office/drawing/2014/main" id="{12ED0119-47B5-4B04-AAD4-DE0E1A77F52B}"/>
                </a:ext>
              </a:extLst>
            </p:cNvPr>
            <p:cNvSpPr txBox="1"/>
            <p:nvPr/>
          </p:nvSpPr>
          <p:spPr>
            <a:xfrm>
              <a:off x="1587827" y="2702782"/>
              <a:ext cx="2067783" cy="296562"/>
            </a:xfrm>
            <a:prstGeom prst="rect">
              <a:avLst/>
            </a:prstGeom>
          </p:spPr>
          <p:txBody>
            <a:bodyPr vert="horz" wrap="none" lIns="0" tIns="0" rIns="0" bIns="0" rtlCol="0" anchor="ctr" anchorCtr="0">
              <a:noAutofit/>
            </a:bodyPr>
            <a:lstStyle/>
            <a:p>
              <a:pPr algn="l"/>
              <a:r>
                <a:rPr lang="en-US" dirty="0">
                  <a:solidFill>
                    <a:schemeClr val="bg1"/>
                  </a:solidFill>
                  <a:latin typeface="+mj-lt"/>
                </a:rPr>
                <a:t>Sources</a:t>
              </a:r>
            </a:p>
          </p:txBody>
        </p:sp>
      </p:grpSp>
      <p:grpSp>
        <p:nvGrpSpPr>
          <p:cNvPr id="15" name="Group 25" descr="Large rectangular shaped button filled with the CGI gradient A. Button includes placeholder text and a white arrow pointing to the right signifying a call to action.">
            <a:extLst>
              <a:ext uri="{FF2B5EF4-FFF2-40B4-BE49-F238E27FC236}">
                <a16:creationId xmlns:a16="http://schemas.microsoft.com/office/drawing/2014/main" id="{FAD62F64-472E-46CC-9BBF-239AA883C99F}"/>
              </a:ext>
            </a:extLst>
          </p:cNvPr>
          <p:cNvGrpSpPr/>
          <p:nvPr/>
        </p:nvGrpSpPr>
        <p:grpSpPr>
          <a:xfrm>
            <a:off x="4204298" y="780773"/>
            <a:ext cx="2983304" cy="468000"/>
            <a:chOff x="765736" y="2616829"/>
            <a:chExt cx="2983304" cy="468000"/>
          </a:xfrm>
        </p:grpSpPr>
        <p:sp>
          <p:nvSpPr>
            <p:cNvPr id="17" name="Rounded Rectangle 27" descr="Large gradient square shaped button with signifying a call to action.">
              <a:extLst>
                <a:ext uri="{FF2B5EF4-FFF2-40B4-BE49-F238E27FC236}">
                  <a16:creationId xmlns:a16="http://schemas.microsoft.com/office/drawing/2014/main" id="{AC24859D-3F57-4420-888A-A3BB5618AE05}"/>
                </a:ext>
              </a:extLst>
            </p:cNvPr>
            <p:cNvSpPr/>
            <p:nvPr/>
          </p:nvSpPr>
          <p:spPr bwMode="gray">
            <a:xfrm>
              <a:off x="765736" y="2616829"/>
              <a:ext cx="2983304" cy="468000"/>
            </a:xfrm>
            <a:prstGeom prst="roundRect">
              <a:avLst>
                <a:gd name="adj" fmla="val 0"/>
              </a:avLst>
            </a:prstGeom>
            <a:gradFill>
              <a:gsLst>
                <a:gs pos="0">
                  <a:srgbClr val="E31937"/>
                </a:gs>
                <a:gs pos="60000">
                  <a:srgbClr val="A82465"/>
                </a:gs>
                <a:gs pos="100000">
                  <a:srgbClr val="5236AB"/>
                </a:gs>
              </a:gsLst>
              <a:lin ang="0" scaled="0"/>
            </a:gradFill>
            <a:ln w="9525" algn="ctr">
              <a:noFill/>
              <a:miter lim="800000"/>
              <a:headEnd/>
              <a:tailEnd/>
            </a:ln>
            <a:effectLst/>
          </p:spPr>
          <p:txBody>
            <a:bodyPr lIns="63500" tIns="0" rIns="64800" bIns="0" rtlCol="0" anchor="ctr"/>
            <a:lstStyle/>
            <a:p>
              <a:pPr algn="ctr">
                <a:spcBef>
                  <a:spcPct val="0"/>
                </a:spcBef>
                <a:buClrTx/>
                <a:buSzPct val="90000"/>
              </a:pPr>
              <a:endParaRPr lang="en-US" sz="1600" b="1">
                <a:solidFill>
                  <a:schemeClr val="bg1"/>
                </a:solidFill>
                <a:cs typeface="Arial" pitchFamily="34" charset="0"/>
              </a:endParaRPr>
            </a:p>
          </p:txBody>
        </p:sp>
        <p:pic>
          <p:nvPicPr>
            <p:cNvPr id="18" name="Picture 38">
              <a:extLst>
                <a:ext uri="{FF2B5EF4-FFF2-40B4-BE49-F238E27FC236}">
                  <a16:creationId xmlns:a16="http://schemas.microsoft.com/office/drawing/2014/main" id="{47DCBBFF-A077-4AF7-821A-92CC647B9AA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rot="10800000">
              <a:off x="1004792" y="2777522"/>
              <a:ext cx="343980" cy="146614"/>
            </a:xfrm>
            <a:prstGeom prst="rect">
              <a:avLst/>
            </a:prstGeom>
          </p:spPr>
        </p:pic>
        <p:sp>
          <p:nvSpPr>
            <p:cNvPr id="19" name="TextBox 39">
              <a:extLst>
                <a:ext uri="{FF2B5EF4-FFF2-40B4-BE49-F238E27FC236}">
                  <a16:creationId xmlns:a16="http://schemas.microsoft.com/office/drawing/2014/main" id="{ED1E59A8-A739-4D51-BDD5-E2058146B647}"/>
                </a:ext>
              </a:extLst>
            </p:cNvPr>
            <p:cNvSpPr txBox="1"/>
            <p:nvPr/>
          </p:nvSpPr>
          <p:spPr>
            <a:xfrm>
              <a:off x="1587828" y="2702548"/>
              <a:ext cx="2067783" cy="296562"/>
            </a:xfrm>
            <a:prstGeom prst="rect">
              <a:avLst/>
            </a:prstGeom>
          </p:spPr>
          <p:txBody>
            <a:bodyPr vert="horz" wrap="none" lIns="0" tIns="0" rIns="0" bIns="0" rtlCol="0" anchor="ctr" anchorCtr="0">
              <a:noAutofit/>
            </a:bodyPr>
            <a:lstStyle/>
            <a:p>
              <a:pPr algn="l"/>
              <a:r>
                <a:rPr lang="en-US" i="0" dirty="0">
                  <a:solidFill>
                    <a:schemeClr val="bg1"/>
                  </a:solidFill>
                  <a:effectLst/>
                  <a:latin typeface="+mj-lt"/>
                </a:rPr>
                <a:t>Support</a:t>
              </a:r>
              <a:endParaRPr lang="en-US" dirty="0">
                <a:solidFill>
                  <a:schemeClr val="bg1"/>
                </a:solidFill>
                <a:latin typeface="+mj-lt"/>
              </a:endParaRPr>
            </a:p>
          </p:txBody>
        </p:sp>
      </p:grpSp>
    </p:spTree>
    <p:extLst>
      <p:ext uri="{BB962C8B-B14F-4D97-AF65-F5344CB8AC3E}">
        <p14:creationId xmlns:p14="http://schemas.microsoft.com/office/powerpoint/2010/main" val="4188772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7E669-42E0-C24D-ED5A-4D747C7F1C09}"/>
              </a:ext>
            </a:extLst>
          </p:cNvPr>
          <p:cNvSpPr>
            <a:spLocks noGrp="1"/>
          </p:cNvSpPr>
          <p:nvPr>
            <p:ph type="title"/>
          </p:nvPr>
        </p:nvSpPr>
        <p:spPr>
          <a:xfrm>
            <a:off x="397795" y="-3497179"/>
            <a:ext cx="10658475" cy="3452361"/>
          </a:xfrm>
        </p:spPr>
        <p:txBody>
          <a:bodyPr>
            <a:normAutofit fontScale="90000"/>
          </a:bodyPr>
          <a:lstStyle/>
          <a:p>
            <a:r>
              <a:rPr lang="fr-FR" noProof="0" dirty="0"/>
              <a:t>Insights you can </a:t>
            </a:r>
            <a:r>
              <a:rPr lang="fr-FR" noProof="0" dirty="0" err="1"/>
              <a:t>act</a:t>
            </a:r>
            <a:r>
              <a:rPr lang="fr-FR" noProof="0" dirty="0"/>
              <a:t> on </a:t>
            </a:r>
            <a:br>
              <a:rPr lang="fr-FR" noProof="0" dirty="0"/>
            </a:br>
            <a:r>
              <a:rPr lang="fr-FR" noProof="0" dirty="0" err="1"/>
              <a:t>Founded</a:t>
            </a:r>
            <a:r>
              <a:rPr lang="fr-FR" noProof="0" dirty="0"/>
              <a:t> in 1976, CGI </a:t>
            </a:r>
            <a:r>
              <a:rPr lang="fr-FR" noProof="0" dirty="0" err="1"/>
              <a:t>is</a:t>
            </a:r>
            <a:r>
              <a:rPr lang="fr-FR" noProof="0" dirty="0"/>
              <a:t> </a:t>
            </a:r>
            <a:r>
              <a:rPr lang="fr-FR" noProof="0" dirty="0" err="1"/>
              <a:t>among</a:t>
            </a:r>
            <a:r>
              <a:rPr lang="fr-FR" noProof="0" dirty="0"/>
              <a:t> the </a:t>
            </a:r>
            <a:r>
              <a:rPr lang="fr-FR" noProof="0" dirty="0" err="1"/>
              <a:t>largest</a:t>
            </a:r>
            <a:r>
              <a:rPr lang="fr-FR" noProof="0" dirty="0"/>
              <a:t> IT and business consulting services </a:t>
            </a:r>
            <a:r>
              <a:rPr lang="fr-FR" noProof="0" dirty="0" err="1"/>
              <a:t>firms</a:t>
            </a:r>
            <a:r>
              <a:rPr lang="fr-FR" noProof="0" dirty="0"/>
              <a:t> in the world.</a:t>
            </a:r>
            <a:br>
              <a:rPr lang="fr-FR" noProof="0" dirty="0"/>
            </a:br>
            <a:br>
              <a:rPr lang="fr-FR" noProof="0" dirty="0"/>
            </a:br>
            <a:r>
              <a:rPr lang="fr-FR" noProof="0" dirty="0" err="1"/>
              <a:t>We</a:t>
            </a:r>
            <a:r>
              <a:rPr lang="fr-FR" noProof="0" dirty="0"/>
              <a:t> are insights-</a:t>
            </a:r>
            <a:r>
              <a:rPr lang="fr-FR" noProof="0" dirty="0" err="1"/>
              <a:t>driven</a:t>
            </a:r>
            <a:r>
              <a:rPr lang="fr-FR" noProof="0" dirty="0"/>
              <a:t> and </a:t>
            </a:r>
            <a:r>
              <a:rPr lang="fr-FR" noProof="0" dirty="0" err="1"/>
              <a:t>outcomes-based</a:t>
            </a:r>
            <a:r>
              <a:rPr lang="fr-FR" noProof="0" dirty="0"/>
              <a:t> to help </a:t>
            </a:r>
            <a:r>
              <a:rPr lang="fr-FR" noProof="0" dirty="0" err="1"/>
              <a:t>accelerate</a:t>
            </a:r>
            <a:r>
              <a:rPr lang="fr-FR" noProof="0" dirty="0"/>
              <a:t> </a:t>
            </a:r>
            <a:r>
              <a:rPr lang="fr-FR" noProof="0" dirty="0" err="1"/>
              <a:t>returns</a:t>
            </a:r>
            <a:r>
              <a:rPr lang="fr-FR" noProof="0" dirty="0"/>
              <a:t> on </a:t>
            </a:r>
            <a:r>
              <a:rPr lang="fr-FR" noProof="0" dirty="0" err="1"/>
              <a:t>your</a:t>
            </a:r>
            <a:r>
              <a:rPr lang="fr-FR" noProof="0" dirty="0"/>
              <a:t> </a:t>
            </a:r>
            <a:r>
              <a:rPr lang="fr-FR" noProof="0" dirty="0" err="1"/>
              <a:t>investments</a:t>
            </a:r>
            <a:r>
              <a:rPr lang="fr-FR" noProof="0" dirty="0"/>
              <a:t>. </a:t>
            </a:r>
            <a:r>
              <a:rPr lang="fr-FR" noProof="0" dirty="0" err="1"/>
              <a:t>Across</a:t>
            </a:r>
            <a:r>
              <a:rPr lang="fr-FR" noProof="0" dirty="0"/>
              <a:t> </a:t>
            </a:r>
            <a:r>
              <a:rPr lang="fr-FR" noProof="0" dirty="0" err="1"/>
              <a:t>hundreds</a:t>
            </a:r>
            <a:r>
              <a:rPr lang="fr-FR" noProof="0" dirty="0"/>
              <a:t> of locations </a:t>
            </a:r>
            <a:r>
              <a:rPr lang="fr-FR" noProof="0" dirty="0" err="1"/>
              <a:t>worldwide</a:t>
            </a:r>
            <a:r>
              <a:rPr lang="fr-FR" noProof="0" dirty="0"/>
              <a:t>, </a:t>
            </a:r>
            <a:r>
              <a:rPr lang="fr-FR" noProof="0" dirty="0" err="1"/>
              <a:t>we</a:t>
            </a:r>
            <a:r>
              <a:rPr lang="fr-FR" noProof="0" dirty="0"/>
              <a:t> </a:t>
            </a:r>
            <a:r>
              <a:rPr lang="fr-FR" noProof="0" dirty="0" err="1"/>
              <a:t>provide</a:t>
            </a:r>
            <a:r>
              <a:rPr lang="fr-FR" noProof="0" dirty="0"/>
              <a:t> </a:t>
            </a:r>
            <a:r>
              <a:rPr lang="fr-FR" noProof="0" dirty="0" err="1"/>
              <a:t>comprehensive</a:t>
            </a:r>
            <a:r>
              <a:rPr lang="fr-FR" noProof="0" dirty="0"/>
              <a:t>, scalable and </a:t>
            </a:r>
            <a:r>
              <a:rPr lang="fr-FR" noProof="0" dirty="0" err="1"/>
              <a:t>sustainable</a:t>
            </a:r>
            <a:r>
              <a:rPr lang="fr-FR" noProof="0" dirty="0"/>
              <a:t> </a:t>
            </a:r>
            <a:br>
              <a:rPr lang="fr-FR" noProof="0" dirty="0"/>
            </a:br>
            <a:r>
              <a:rPr lang="fr-FR" noProof="0" dirty="0"/>
              <a:t>IT and business consulting services </a:t>
            </a:r>
            <a:r>
              <a:rPr lang="fr-FR" noProof="0" dirty="0" err="1"/>
              <a:t>that</a:t>
            </a:r>
            <a:r>
              <a:rPr lang="fr-FR" noProof="0" dirty="0"/>
              <a:t> are </a:t>
            </a:r>
            <a:r>
              <a:rPr lang="fr-FR" noProof="0" dirty="0" err="1"/>
              <a:t>informed</a:t>
            </a:r>
            <a:r>
              <a:rPr lang="fr-FR" noProof="0" dirty="0"/>
              <a:t> </a:t>
            </a:r>
            <a:r>
              <a:rPr lang="fr-FR" noProof="0" dirty="0" err="1"/>
              <a:t>globally</a:t>
            </a:r>
            <a:r>
              <a:rPr lang="fr-FR" noProof="0" dirty="0"/>
              <a:t> </a:t>
            </a:r>
            <a:br>
              <a:rPr lang="fr-FR" noProof="0" dirty="0"/>
            </a:br>
            <a:r>
              <a:rPr lang="fr-FR" noProof="0" dirty="0"/>
              <a:t>and </a:t>
            </a:r>
            <a:r>
              <a:rPr lang="fr-FR" noProof="0" dirty="0" err="1"/>
              <a:t>delivered</a:t>
            </a:r>
            <a:r>
              <a:rPr lang="fr-FR" noProof="0" dirty="0"/>
              <a:t> </a:t>
            </a:r>
            <a:r>
              <a:rPr lang="fr-FR" noProof="0" dirty="0" err="1"/>
              <a:t>locally</a:t>
            </a:r>
            <a:r>
              <a:rPr lang="fr-FR" noProof="0" dirty="0"/>
              <a:t>..</a:t>
            </a:r>
            <a:endParaRPr lang="fr-FR" dirty="0"/>
          </a:p>
        </p:txBody>
      </p:sp>
    </p:spTree>
    <p:extLst>
      <p:ext uri="{BB962C8B-B14F-4D97-AF65-F5344CB8AC3E}">
        <p14:creationId xmlns:p14="http://schemas.microsoft.com/office/powerpoint/2010/main" val="2592656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40C56EBF-1C7F-472F-9DDD-22B0F3AA56C0}"/>
              </a:ext>
            </a:extLst>
          </p:cNvPr>
          <p:cNvPicPr>
            <a:picLocks noChangeAspect="1"/>
          </p:cNvPicPr>
          <p:nvPr/>
        </p:nvPicPr>
        <p:blipFill>
          <a:blip r:embed="rId3"/>
          <a:stretch>
            <a:fillRect/>
          </a:stretch>
        </p:blipFill>
        <p:spPr>
          <a:xfrm>
            <a:off x="6170645" y="392371"/>
            <a:ext cx="7992208" cy="3891164"/>
          </a:xfrm>
          <a:prstGeom prst="rect">
            <a:avLst/>
          </a:prstGeom>
        </p:spPr>
      </p:pic>
      <p:sp>
        <p:nvSpPr>
          <p:cNvPr id="23" name="TextBox 32">
            <a:extLst>
              <a:ext uri="{FF2B5EF4-FFF2-40B4-BE49-F238E27FC236}">
                <a16:creationId xmlns:a16="http://schemas.microsoft.com/office/drawing/2014/main" id="{1C5F05E1-FEAA-4B92-8B41-E28C58EF26CC}"/>
              </a:ext>
            </a:extLst>
          </p:cNvPr>
          <p:cNvSpPr txBox="1">
            <a:spLocks/>
          </p:cNvSpPr>
          <p:nvPr/>
        </p:nvSpPr>
        <p:spPr>
          <a:xfrm flipH="1">
            <a:off x="953310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extLst>
              <p:ext uri="{D42A27DB-BD31-4B8C-83A1-F6EECF244321}">
                <p14:modId xmlns:p14="http://schemas.microsoft.com/office/powerpoint/2010/main" val="1701974928"/>
              </p:ext>
            </p:extLst>
          </p:nvPr>
        </p:nvGraphicFramePr>
        <p:xfrm>
          <a:off x="651754" y="1352146"/>
          <a:ext cx="4682246" cy="4671736"/>
        </p:xfrm>
        <a:graphic>
          <a:graphicData uri="http://schemas.openxmlformats.org/drawingml/2006/table">
            <a:tbl>
              <a:tblPr firstRow="1" bandRow="1">
                <a:tableStyleId>{5C22544A-7EE6-4342-B048-85BDC9FD1C3A}</a:tableStyleId>
              </a:tblPr>
              <a:tblGrid>
                <a:gridCol w="4682246">
                  <a:extLst>
                    <a:ext uri="{9D8B030D-6E8A-4147-A177-3AD203B41FA5}">
                      <a16:colId xmlns:a16="http://schemas.microsoft.com/office/drawing/2014/main" val="1278623551"/>
                    </a:ext>
                  </a:extLst>
                </a:gridCol>
              </a:tblGrid>
              <a:tr h="299410">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372326">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a:xfrm>
            <a:off x="766763" y="682514"/>
            <a:ext cx="4572000" cy="532765"/>
          </a:xfrm>
        </p:spPr>
        <p:txBody>
          <a:bodyPr/>
          <a:lstStyle/>
          <a:p>
            <a:r>
              <a:rPr lang="fr-FR" dirty="0"/>
              <a:t>Documentation</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766763" y="1790939"/>
            <a:ext cx="4567237" cy="4565651"/>
          </a:xfrm>
        </p:spPr>
        <p:txBody>
          <a:bodyPr/>
          <a:lstStyle/>
          <a:p>
            <a:pPr marL="342900" indent="-342900">
              <a:buFont typeface="Arial" panose="020B0604020202020204" pitchFamily="34" charset="0"/>
              <a:buChar char="•"/>
            </a:pPr>
            <a:r>
              <a:rPr lang="fr-FR" dirty="0"/>
              <a:t>Déplacement documentation  officielle </a:t>
            </a:r>
          </a:p>
          <a:p>
            <a:pPr marL="342900" indent="-342900">
              <a:buFont typeface="Arial" panose="020B0604020202020204" pitchFamily="34" charset="0"/>
              <a:buChar char="•"/>
            </a:pPr>
            <a:r>
              <a:rPr lang="fr-FR" dirty="0"/>
              <a:t>Nouvel url </a:t>
            </a:r>
          </a:p>
          <a:p>
            <a:pPr marL="342900" indent="-342900">
              <a:buFont typeface="Arial" panose="020B0604020202020204" pitchFamily="34" charset="0"/>
              <a:buChar char="•"/>
            </a:pPr>
            <a:r>
              <a:rPr lang="fr-FR" dirty="0">
                <a:hlinkClick r:id="rId4"/>
              </a:rPr>
              <a:t>https://angular.dev/</a:t>
            </a:r>
            <a:endParaRPr lang="fr-FR" dirty="0"/>
          </a:p>
          <a:p>
            <a:pPr marL="342900" indent="-342900">
              <a:buFont typeface="Arial" panose="020B0604020202020204" pitchFamily="34" charset="0"/>
              <a:buChar char="•"/>
            </a:pPr>
            <a:endParaRPr lang="fr-FR" dirty="0"/>
          </a:p>
          <a:p>
            <a:pPr marL="342900" indent="-342900">
              <a:buFont typeface="Arial" panose="020B0604020202020204" pitchFamily="34" charset="0"/>
              <a:buChar char="•"/>
            </a:pPr>
            <a:r>
              <a:rPr lang="fr-FR" dirty="0"/>
              <a:t>Nouveau tutoriel en ligne </a:t>
            </a:r>
          </a:p>
          <a:p>
            <a:pPr marL="342900" indent="-342900">
              <a:buFont typeface="Arial" panose="020B0604020202020204" pitchFamily="34" charset="0"/>
              <a:buChar char="•"/>
            </a:pPr>
            <a:r>
              <a:rPr lang="fr-FR" dirty="0"/>
              <a:t>Mise à disposition d’un bac à sable en ligne </a:t>
            </a:r>
          </a:p>
        </p:txBody>
      </p:sp>
      <p:sp>
        <p:nvSpPr>
          <p:cNvPr id="17" name="Freeform 5" descr="Outline of the number 1, indicating step 1.">
            <a:extLst>
              <a:ext uri="{FF2B5EF4-FFF2-40B4-BE49-F238E27FC236}">
                <a16:creationId xmlns:a16="http://schemas.microsoft.com/office/drawing/2014/main" id="{D195E3ED-4486-4BA8-B85F-2508917DF8A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11" descr="Outline of the number 7, indicating step 7.">
            <a:extLst>
              <a:ext uri="{FF2B5EF4-FFF2-40B4-BE49-F238E27FC236}">
                <a16:creationId xmlns:a16="http://schemas.microsoft.com/office/drawing/2014/main" id="{95FF9A34-6E92-4D0A-9A58-77DD7486AE21}"/>
              </a:ext>
            </a:extLst>
          </p:cNvPr>
          <p:cNvSpPr>
            <a:spLocks noEditPoints="1"/>
          </p:cNvSpPr>
          <p:nvPr/>
        </p:nvSpPr>
        <p:spPr bwMode="auto">
          <a:xfrm>
            <a:off x="11556580" y="15742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2" descr="Outline of the number 8, indicating step 8.">
            <a:extLst>
              <a:ext uri="{FF2B5EF4-FFF2-40B4-BE49-F238E27FC236}">
                <a16:creationId xmlns:a16="http://schemas.microsoft.com/office/drawing/2014/main" id="{3AE168EE-B7D0-42F0-9519-5484B77E06B0}"/>
              </a:ext>
            </a:extLst>
          </p:cNvPr>
          <p:cNvSpPr>
            <a:spLocks noEditPoints="1"/>
          </p:cNvSpPr>
          <p:nvPr/>
        </p:nvSpPr>
        <p:spPr bwMode="auto">
          <a:xfrm>
            <a:off x="12901983" y="6374752"/>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10" descr="Outline of the number 6, indicating step 6.">
            <a:extLst>
              <a:ext uri="{FF2B5EF4-FFF2-40B4-BE49-F238E27FC236}">
                <a16:creationId xmlns:a16="http://schemas.microsoft.com/office/drawing/2014/main" id="{CA75C121-2090-4D84-B5B9-9C89E92044DC}"/>
              </a:ext>
            </a:extLst>
          </p:cNvPr>
          <p:cNvSpPr>
            <a:spLocks noEditPoints="1"/>
          </p:cNvSpPr>
          <p:nvPr/>
        </p:nvSpPr>
        <p:spPr bwMode="auto">
          <a:xfrm>
            <a:off x="10022976" y="133016"/>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5" descr="Outline of the number 1, indicating step 1.">
            <a:extLst>
              <a:ext uri="{FF2B5EF4-FFF2-40B4-BE49-F238E27FC236}">
                <a16:creationId xmlns:a16="http://schemas.microsoft.com/office/drawing/2014/main" id="{2BEF6248-BFFA-4600-A1C7-5103441DFD3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Chevron 6">
            <a:extLst>
              <a:ext uri="{FF2B5EF4-FFF2-40B4-BE49-F238E27FC236}">
                <a16:creationId xmlns:a16="http://schemas.microsoft.com/office/drawing/2014/main" id="{F5ED3B58-47F5-4D13-BA7B-006D84178E5E}"/>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649351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04756-75CD-A25E-17DF-E7851F7D1FC9}"/>
              </a:ext>
            </a:extLst>
          </p:cNvPr>
          <p:cNvSpPr>
            <a:spLocks noGrp="1"/>
          </p:cNvSpPr>
          <p:nvPr>
            <p:ph type="title"/>
          </p:nvPr>
        </p:nvSpPr>
        <p:spPr>
          <a:xfrm>
            <a:off x="767849" y="635964"/>
            <a:ext cx="6090151" cy="2226506"/>
          </a:xfrm>
        </p:spPr>
        <p:txBody>
          <a:bodyPr/>
          <a:lstStyle/>
          <a:p>
            <a:r>
              <a:rPr lang="fr-FR" dirty="0"/>
              <a:t>Standalone</a:t>
            </a:r>
          </a:p>
        </p:txBody>
      </p:sp>
      <p:sp>
        <p:nvSpPr>
          <p:cNvPr id="4" name="Subtitle 3">
            <a:extLst>
              <a:ext uri="{FF2B5EF4-FFF2-40B4-BE49-F238E27FC236}">
                <a16:creationId xmlns:a16="http://schemas.microsoft.com/office/drawing/2014/main" id="{6BA6B2D8-23A5-26CB-8680-ED51FC9C4C8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519876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TextBox 32">
            <a:extLst>
              <a:ext uri="{FF2B5EF4-FFF2-40B4-BE49-F238E27FC236}">
                <a16:creationId xmlns:a16="http://schemas.microsoft.com/office/drawing/2014/main" id="{1C5F05E1-FEAA-4B92-8B41-E28C58EF26CC}"/>
              </a:ext>
            </a:extLst>
          </p:cNvPr>
          <p:cNvSpPr txBox="1">
            <a:spLocks/>
          </p:cNvSpPr>
          <p:nvPr/>
        </p:nvSpPr>
        <p:spPr>
          <a:xfrm flipH="1">
            <a:off x="953310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nvGraphicFramePr>
        <p:xfrm>
          <a:off x="651754" y="1352146"/>
          <a:ext cx="4682246" cy="4671736"/>
        </p:xfrm>
        <a:graphic>
          <a:graphicData uri="http://schemas.openxmlformats.org/drawingml/2006/table">
            <a:tbl>
              <a:tblPr firstRow="1" bandRow="1">
                <a:tableStyleId>{5C22544A-7EE6-4342-B048-85BDC9FD1C3A}</a:tableStyleId>
              </a:tblPr>
              <a:tblGrid>
                <a:gridCol w="4682246">
                  <a:extLst>
                    <a:ext uri="{9D8B030D-6E8A-4147-A177-3AD203B41FA5}">
                      <a16:colId xmlns:a16="http://schemas.microsoft.com/office/drawing/2014/main" val="1278623551"/>
                    </a:ext>
                  </a:extLst>
                </a:gridCol>
              </a:tblGrid>
              <a:tr h="299410">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372326">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p:txBody>
          <a:bodyPr/>
          <a:lstStyle/>
          <a:p>
            <a:r>
              <a:rPr lang="fr-FR" dirty="0"/>
              <a:t>Standalone</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766763" y="1790939"/>
            <a:ext cx="4567237" cy="4565651"/>
          </a:xfrm>
        </p:spPr>
        <p:txBody>
          <a:bodyPr/>
          <a:lstStyle/>
          <a:p>
            <a:pPr lvl="1"/>
            <a:r>
              <a:rPr lang="fr-FR" dirty="0"/>
              <a:t>Composant autonome </a:t>
            </a:r>
          </a:p>
          <a:p>
            <a:pPr lvl="1"/>
            <a:r>
              <a:rPr lang="fr-FR" dirty="0"/>
              <a:t>Sans Module </a:t>
            </a:r>
          </a:p>
          <a:p>
            <a:pPr lvl="1"/>
            <a:r>
              <a:rPr lang="fr-FR" dirty="0"/>
              <a:t>Import et provider au niveau du composant </a:t>
            </a:r>
          </a:p>
          <a:p>
            <a:endParaRPr lang="fr-FR" dirty="0"/>
          </a:p>
          <a:p>
            <a:r>
              <a:rPr lang="fr-FR" dirty="0"/>
              <a:t>Par défaut, la génération de directives se fera en standalone à partir de la version 17 </a:t>
            </a:r>
          </a:p>
          <a:p>
            <a:endParaRPr lang="fr-FR" dirty="0"/>
          </a:p>
        </p:txBody>
      </p:sp>
      <p:sp>
        <p:nvSpPr>
          <p:cNvPr id="17" name="Freeform 5" descr="Outline of the number 1, indicating step 1.">
            <a:extLst>
              <a:ext uri="{FF2B5EF4-FFF2-40B4-BE49-F238E27FC236}">
                <a16:creationId xmlns:a16="http://schemas.microsoft.com/office/drawing/2014/main" id="{D195E3ED-4486-4BA8-B85F-2508917DF8A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11" descr="Outline of the number 7, indicating step 7.">
            <a:extLst>
              <a:ext uri="{FF2B5EF4-FFF2-40B4-BE49-F238E27FC236}">
                <a16:creationId xmlns:a16="http://schemas.microsoft.com/office/drawing/2014/main" id="{95FF9A34-6E92-4D0A-9A58-77DD7486AE21}"/>
              </a:ext>
            </a:extLst>
          </p:cNvPr>
          <p:cNvSpPr>
            <a:spLocks noEditPoints="1"/>
          </p:cNvSpPr>
          <p:nvPr/>
        </p:nvSpPr>
        <p:spPr bwMode="auto">
          <a:xfrm>
            <a:off x="11556580" y="15742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2" descr="Outline of the number 8, indicating step 8.">
            <a:extLst>
              <a:ext uri="{FF2B5EF4-FFF2-40B4-BE49-F238E27FC236}">
                <a16:creationId xmlns:a16="http://schemas.microsoft.com/office/drawing/2014/main" id="{3AE168EE-B7D0-42F0-9519-5484B77E06B0}"/>
              </a:ext>
            </a:extLst>
          </p:cNvPr>
          <p:cNvSpPr>
            <a:spLocks noEditPoints="1"/>
          </p:cNvSpPr>
          <p:nvPr/>
        </p:nvSpPr>
        <p:spPr bwMode="auto">
          <a:xfrm>
            <a:off x="12901983" y="6374752"/>
            <a:ext cx="485987" cy="678358"/>
          </a:xfrm>
          <a:custGeom>
            <a:avLst/>
            <a:gdLst>
              <a:gd name="T0" fmla="*/ 51 w 101"/>
              <a:gd name="T1" fmla="*/ 138 h 138"/>
              <a:gd name="T2" fmla="*/ 0 w 101"/>
              <a:gd name="T3" fmla="*/ 96 h 138"/>
              <a:gd name="T4" fmla="*/ 20 w 101"/>
              <a:gd name="T5" fmla="*/ 64 h 138"/>
              <a:gd name="T6" fmla="*/ 5 w 101"/>
              <a:gd name="T7" fmla="*/ 37 h 138"/>
              <a:gd name="T8" fmla="*/ 51 w 101"/>
              <a:gd name="T9" fmla="*/ 0 h 138"/>
              <a:gd name="T10" fmla="*/ 96 w 101"/>
              <a:gd name="T11" fmla="*/ 37 h 138"/>
              <a:gd name="T12" fmla="*/ 80 w 101"/>
              <a:gd name="T13" fmla="*/ 64 h 138"/>
              <a:gd name="T14" fmla="*/ 101 w 101"/>
              <a:gd name="T15" fmla="*/ 96 h 138"/>
              <a:gd name="T16" fmla="*/ 51 w 101"/>
              <a:gd name="T17" fmla="*/ 138 h 138"/>
              <a:gd name="T18" fmla="*/ 51 w 101"/>
              <a:gd name="T19" fmla="*/ 4 h 138"/>
              <a:gd name="T20" fmla="*/ 9 w 101"/>
              <a:gd name="T21" fmla="*/ 37 h 138"/>
              <a:gd name="T22" fmla="*/ 27 w 101"/>
              <a:gd name="T23" fmla="*/ 62 h 138"/>
              <a:gd name="T24" fmla="*/ 28 w 101"/>
              <a:gd name="T25" fmla="*/ 62 h 138"/>
              <a:gd name="T26" fmla="*/ 28 w 101"/>
              <a:gd name="T27" fmla="*/ 65 h 138"/>
              <a:gd name="T28" fmla="*/ 27 w 101"/>
              <a:gd name="T29" fmla="*/ 66 h 138"/>
              <a:gd name="T30" fmla="*/ 4 w 101"/>
              <a:gd name="T31" fmla="*/ 96 h 138"/>
              <a:gd name="T32" fmla="*/ 51 w 101"/>
              <a:gd name="T33" fmla="*/ 134 h 138"/>
              <a:gd name="T34" fmla="*/ 97 w 101"/>
              <a:gd name="T35" fmla="*/ 96 h 138"/>
              <a:gd name="T36" fmla="*/ 74 w 101"/>
              <a:gd name="T37" fmla="*/ 66 h 138"/>
              <a:gd name="T38" fmla="*/ 73 w 101"/>
              <a:gd name="T39" fmla="*/ 66 h 138"/>
              <a:gd name="T40" fmla="*/ 73 w 101"/>
              <a:gd name="T41" fmla="*/ 63 h 138"/>
              <a:gd name="T42" fmla="*/ 74 w 101"/>
              <a:gd name="T43" fmla="*/ 62 h 138"/>
              <a:gd name="T44" fmla="*/ 92 w 101"/>
              <a:gd name="T45" fmla="*/ 37 h 138"/>
              <a:gd name="T46" fmla="*/ 51 w 101"/>
              <a:gd name="T47" fmla="*/ 4 h 138"/>
              <a:gd name="T48" fmla="*/ 51 w 101"/>
              <a:gd name="T49" fmla="*/ 118 h 138"/>
              <a:gd name="T50" fmla="*/ 26 w 101"/>
              <a:gd name="T51" fmla="*/ 94 h 138"/>
              <a:gd name="T52" fmla="*/ 51 w 101"/>
              <a:gd name="T53" fmla="*/ 72 h 138"/>
              <a:gd name="T54" fmla="*/ 75 w 101"/>
              <a:gd name="T55" fmla="*/ 95 h 138"/>
              <a:gd name="T56" fmla="*/ 51 w 101"/>
              <a:gd name="T57" fmla="*/ 118 h 138"/>
              <a:gd name="T58" fmla="*/ 51 w 101"/>
              <a:gd name="T59" fmla="*/ 76 h 138"/>
              <a:gd name="T60" fmla="*/ 30 w 101"/>
              <a:gd name="T61" fmla="*/ 94 h 138"/>
              <a:gd name="T62" fmla="*/ 51 w 101"/>
              <a:gd name="T63" fmla="*/ 114 h 138"/>
              <a:gd name="T64" fmla="*/ 71 w 101"/>
              <a:gd name="T65" fmla="*/ 95 h 138"/>
              <a:gd name="T66" fmla="*/ 51 w 101"/>
              <a:gd name="T67" fmla="*/ 76 h 138"/>
              <a:gd name="T68" fmla="*/ 51 w 101"/>
              <a:gd name="T69" fmla="*/ 58 h 138"/>
              <a:gd name="T70" fmla="*/ 29 w 101"/>
              <a:gd name="T71" fmla="*/ 40 h 138"/>
              <a:gd name="T72" fmla="*/ 50 w 101"/>
              <a:gd name="T73" fmla="*/ 20 h 138"/>
              <a:gd name="T74" fmla="*/ 72 w 101"/>
              <a:gd name="T75" fmla="*/ 40 h 138"/>
              <a:gd name="T76" fmla="*/ 51 w 101"/>
              <a:gd name="T77" fmla="*/ 58 h 138"/>
              <a:gd name="T78" fmla="*/ 50 w 101"/>
              <a:gd name="T79" fmla="*/ 24 h 138"/>
              <a:gd name="T80" fmla="*/ 33 w 101"/>
              <a:gd name="T81" fmla="*/ 40 h 138"/>
              <a:gd name="T82" fmla="*/ 51 w 101"/>
              <a:gd name="T83" fmla="*/ 54 h 138"/>
              <a:gd name="T84" fmla="*/ 68 w 101"/>
              <a:gd name="T85" fmla="*/ 40 h 138"/>
              <a:gd name="T86" fmla="*/ 50 w 101"/>
              <a:gd name="T87" fmla="*/ 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38">
                <a:moveTo>
                  <a:pt x="51" y="138"/>
                </a:moveTo>
                <a:cubicBezTo>
                  <a:pt x="25" y="138"/>
                  <a:pt x="0" y="125"/>
                  <a:pt x="0" y="96"/>
                </a:cubicBezTo>
                <a:cubicBezTo>
                  <a:pt x="0" y="80"/>
                  <a:pt x="7" y="69"/>
                  <a:pt x="20" y="64"/>
                </a:cubicBezTo>
                <a:cubicBezTo>
                  <a:pt x="11" y="59"/>
                  <a:pt x="5" y="49"/>
                  <a:pt x="5" y="37"/>
                </a:cubicBezTo>
                <a:cubicBezTo>
                  <a:pt x="5" y="13"/>
                  <a:pt x="29" y="0"/>
                  <a:pt x="51" y="0"/>
                </a:cubicBezTo>
                <a:cubicBezTo>
                  <a:pt x="84" y="0"/>
                  <a:pt x="96" y="22"/>
                  <a:pt x="96" y="37"/>
                </a:cubicBezTo>
                <a:cubicBezTo>
                  <a:pt x="96" y="49"/>
                  <a:pt x="90" y="58"/>
                  <a:pt x="80" y="64"/>
                </a:cubicBezTo>
                <a:cubicBezTo>
                  <a:pt x="94" y="69"/>
                  <a:pt x="101" y="80"/>
                  <a:pt x="101" y="96"/>
                </a:cubicBezTo>
                <a:cubicBezTo>
                  <a:pt x="101" y="125"/>
                  <a:pt x="75" y="138"/>
                  <a:pt x="51" y="138"/>
                </a:cubicBezTo>
                <a:close/>
                <a:moveTo>
                  <a:pt x="51" y="4"/>
                </a:moveTo>
                <a:cubicBezTo>
                  <a:pt x="30" y="4"/>
                  <a:pt x="9" y="16"/>
                  <a:pt x="9" y="37"/>
                </a:cubicBezTo>
                <a:cubicBezTo>
                  <a:pt x="9" y="50"/>
                  <a:pt x="16" y="59"/>
                  <a:pt x="27" y="62"/>
                </a:cubicBezTo>
                <a:cubicBezTo>
                  <a:pt x="28" y="62"/>
                  <a:pt x="28" y="62"/>
                  <a:pt x="28" y="62"/>
                </a:cubicBezTo>
                <a:cubicBezTo>
                  <a:pt x="28" y="65"/>
                  <a:pt x="28" y="65"/>
                  <a:pt x="28" y="65"/>
                </a:cubicBezTo>
                <a:cubicBezTo>
                  <a:pt x="27" y="66"/>
                  <a:pt x="27" y="66"/>
                  <a:pt x="27" y="66"/>
                </a:cubicBezTo>
                <a:cubicBezTo>
                  <a:pt x="12" y="69"/>
                  <a:pt x="4" y="80"/>
                  <a:pt x="4" y="96"/>
                </a:cubicBezTo>
                <a:cubicBezTo>
                  <a:pt x="4" y="122"/>
                  <a:pt x="27" y="134"/>
                  <a:pt x="51" y="134"/>
                </a:cubicBezTo>
                <a:cubicBezTo>
                  <a:pt x="73" y="134"/>
                  <a:pt x="97" y="122"/>
                  <a:pt x="97" y="96"/>
                </a:cubicBezTo>
                <a:cubicBezTo>
                  <a:pt x="97" y="80"/>
                  <a:pt x="89" y="70"/>
                  <a:pt x="74" y="66"/>
                </a:cubicBezTo>
                <a:cubicBezTo>
                  <a:pt x="73" y="66"/>
                  <a:pt x="73" y="66"/>
                  <a:pt x="73" y="66"/>
                </a:cubicBezTo>
                <a:cubicBezTo>
                  <a:pt x="73" y="63"/>
                  <a:pt x="73" y="63"/>
                  <a:pt x="73" y="63"/>
                </a:cubicBezTo>
                <a:cubicBezTo>
                  <a:pt x="74" y="62"/>
                  <a:pt x="74" y="62"/>
                  <a:pt x="74" y="62"/>
                </a:cubicBezTo>
                <a:cubicBezTo>
                  <a:pt x="85" y="58"/>
                  <a:pt x="92" y="49"/>
                  <a:pt x="92" y="37"/>
                </a:cubicBezTo>
                <a:cubicBezTo>
                  <a:pt x="92" y="24"/>
                  <a:pt x="81" y="4"/>
                  <a:pt x="51" y="4"/>
                </a:cubicBezTo>
                <a:close/>
                <a:moveTo>
                  <a:pt x="51" y="118"/>
                </a:moveTo>
                <a:cubicBezTo>
                  <a:pt x="36" y="118"/>
                  <a:pt x="26" y="108"/>
                  <a:pt x="26" y="94"/>
                </a:cubicBezTo>
                <a:cubicBezTo>
                  <a:pt x="26" y="81"/>
                  <a:pt x="36" y="72"/>
                  <a:pt x="51" y="72"/>
                </a:cubicBezTo>
                <a:cubicBezTo>
                  <a:pt x="65" y="72"/>
                  <a:pt x="75" y="82"/>
                  <a:pt x="75" y="95"/>
                </a:cubicBezTo>
                <a:cubicBezTo>
                  <a:pt x="75" y="108"/>
                  <a:pt x="65" y="118"/>
                  <a:pt x="51" y="118"/>
                </a:cubicBezTo>
                <a:close/>
                <a:moveTo>
                  <a:pt x="51" y="76"/>
                </a:moveTo>
                <a:cubicBezTo>
                  <a:pt x="38" y="76"/>
                  <a:pt x="30" y="83"/>
                  <a:pt x="30" y="94"/>
                </a:cubicBezTo>
                <a:cubicBezTo>
                  <a:pt x="30" y="106"/>
                  <a:pt x="39" y="114"/>
                  <a:pt x="51" y="114"/>
                </a:cubicBezTo>
                <a:cubicBezTo>
                  <a:pt x="62" y="114"/>
                  <a:pt x="71" y="106"/>
                  <a:pt x="71" y="95"/>
                </a:cubicBezTo>
                <a:cubicBezTo>
                  <a:pt x="71" y="84"/>
                  <a:pt x="62" y="76"/>
                  <a:pt x="51" y="76"/>
                </a:cubicBezTo>
                <a:close/>
                <a:moveTo>
                  <a:pt x="51" y="58"/>
                </a:moveTo>
                <a:cubicBezTo>
                  <a:pt x="38" y="58"/>
                  <a:pt x="29" y="51"/>
                  <a:pt x="29" y="40"/>
                </a:cubicBezTo>
                <a:cubicBezTo>
                  <a:pt x="29" y="26"/>
                  <a:pt x="40" y="20"/>
                  <a:pt x="50" y="20"/>
                </a:cubicBezTo>
                <a:cubicBezTo>
                  <a:pt x="70" y="20"/>
                  <a:pt x="72" y="35"/>
                  <a:pt x="72" y="40"/>
                </a:cubicBezTo>
                <a:cubicBezTo>
                  <a:pt x="72" y="51"/>
                  <a:pt x="63" y="58"/>
                  <a:pt x="51" y="58"/>
                </a:cubicBezTo>
                <a:close/>
                <a:moveTo>
                  <a:pt x="50" y="24"/>
                </a:moveTo>
                <a:cubicBezTo>
                  <a:pt x="42" y="24"/>
                  <a:pt x="33" y="29"/>
                  <a:pt x="33" y="40"/>
                </a:cubicBezTo>
                <a:cubicBezTo>
                  <a:pt x="33" y="50"/>
                  <a:pt x="42" y="54"/>
                  <a:pt x="51" y="54"/>
                </a:cubicBezTo>
                <a:cubicBezTo>
                  <a:pt x="59" y="54"/>
                  <a:pt x="68" y="51"/>
                  <a:pt x="68" y="40"/>
                </a:cubicBezTo>
                <a:cubicBezTo>
                  <a:pt x="68" y="35"/>
                  <a:pt x="66" y="24"/>
                  <a:pt x="50" y="24"/>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5" descr="Outline of the number 1, indicating step 1.">
            <a:extLst>
              <a:ext uri="{FF2B5EF4-FFF2-40B4-BE49-F238E27FC236}">
                <a16:creationId xmlns:a16="http://schemas.microsoft.com/office/drawing/2014/main" id="{2BEF6248-BFFA-4600-A1C7-5103441DFD34}"/>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Chevron 6">
            <a:extLst>
              <a:ext uri="{FF2B5EF4-FFF2-40B4-BE49-F238E27FC236}">
                <a16:creationId xmlns:a16="http://schemas.microsoft.com/office/drawing/2014/main" id="{F5ED3B58-47F5-4D13-BA7B-006D84178E5E}"/>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Freeform 8" descr="Outline of the number 4, indicating step 4.">
            <a:extLst>
              <a:ext uri="{FF2B5EF4-FFF2-40B4-BE49-F238E27FC236}">
                <a16:creationId xmlns:a16="http://schemas.microsoft.com/office/drawing/2014/main" id="{A59F41AF-DEC3-4DC0-BA42-171DF930A880}"/>
              </a:ext>
            </a:extLst>
          </p:cNvPr>
          <p:cNvSpPr>
            <a:spLocks noEditPoints="1"/>
          </p:cNvSpPr>
          <p:nvPr/>
        </p:nvSpPr>
        <p:spPr bwMode="auto">
          <a:xfrm>
            <a:off x="10008047" y="143140"/>
            <a:ext cx="479913" cy="658109"/>
          </a:xfrm>
          <a:custGeom>
            <a:avLst/>
            <a:gdLst>
              <a:gd name="T0" fmla="*/ 197 w 237"/>
              <a:gd name="T1" fmla="*/ 325 h 325"/>
              <a:gd name="T2" fmla="*/ 128 w 237"/>
              <a:gd name="T3" fmla="*/ 325 h 325"/>
              <a:gd name="T4" fmla="*/ 128 w 237"/>
              <a:gd name="T5" fmla="*/ 252 h 325"/>
              <a:gd name="T6" fmla="*/ 0 w 237"/>
              <a:gd name="T7" fmla="*/ 252 h 325"/>
              <a:gd name="T8" fmla="*/ 0 w 237"/>
              <a:gd name="T9" fmla="*/ 187 h 325"/>
              <a:gd name="T10" fmla="*/ 135 w 237"/>
              <a:gd name="T11" fmla="*/ 0 h 325"/>
              <a:gd name="T12" fmla="*/ 197 w 237"/>
              <a:gd name="T13" fmla="*/ 0 h 325"/>
              <a:gd name="T14" fmla="*/ 197 w 237"/>
              <a:gd name="T15" fmla="*/ 189 h 325"/>
              <a:gd name="T16" fmla="*/ 237 w 237"/>
              <a:gd name="T17" fmla="*/ 189 h 325"/>
              <a:gd name="T18" fmla="*/ 237 w 237"/>
              <a:gd name="T19" fmla="*/ 252 h 325"/>
              <a:gd name="T20" fmla="*/ 197 w 237"/>
              <a:gd name="T21" fmla="*/ 252 h 325"/>
              <a:gd name="T22" fmla="*/ 197 w 237"/>
              <a:gd name="T23" fmla="*/ 325 h 325"/>
              <a:gd name="T24" fmla="*/ 137 w 237"/>
              <a:gd name="T25" fmla="*/ 315 h 325"/>
              <a:gd name="T26" fmla="*/ 187 w 237"/>
              <a:gd name="T27" fmla="*/ 315 h 325"/>
              <a:gd name="T28" fmla="*/ 187 w 237"/>
              <a:gd name="T29" fmla="*/ 242 h 325"/>
              <a:gd name="T30" fmla="*/ 228 w 237"/>
              <a:gd name="T31" fmla="*/ 242 h 325"/>
              <a:gd name="T32" fmla="*/ 228 w 237"/>
              <a:gd name="T33" fmla="*/ 199 h 325"/>
              <a:gd name="T34" fmla="*/ 187 w 237"/>
              <a:gd name="T35" fmla="*/ 199 h 325"/>
              <a:gd name="T36" fmla="*/ 187 w 237"/>
              <a:gd name="T37" fmla="*/ 10 h 325"/>
              <a:gd name="T38" fmla="*/ 140 w 237"/>
              <a:gd name="T39" fmla="*/ 10 h 325"/>
              <a:gd name="T40" fmla="*/ 9 w 237"/>
              <a:gd name="T41" fmla="*/ 189 h 325"/>
              <a:gd name="T42" fmla="*/ 9 w 237"/>
              <a:gd name="T43" fmla="*/ 242 h 325"/>
              <a:gd name="T44" fmla="*/ 137 w 237"/>
              <a:gd name="T45" fmla="*/ 242 h 325"/>
              <a:gd name="T46" fmla="*/ 137 w 237"/>
              <a:gd name="T47" fmla="*/ 315 h 325"/>
              <a:gd name="T48" fmla="*/ 137 w 237"/>
              <a:gd name="T49" fmla="*/ 199 h 325"/>
              <a:gd name="T50" fmla="*/ 42 w 237"/>
              <a:gd name="T51" fmla="*/ 199 h 325"/>
              <a:gd name="T52" fmla="*/ 130 w 237"/>
              <a:gd name="T53" fmla="*/ 80 h 325"/>
              <a:gd name="T54" fmla="*/ 137 w 237"/>
              <a:gd name="T55" fmla="*/ 80 h 325"/>
              <a:gd name="T56" fmla="*/ 137 w 237"/>
              <a:gd name="T57" fmla="*/ 199 h 325"/>
              <a:gd name="T58" fmla="*/ 61 w 237"/>
              <a:gd name="T59" fmla="*/ 189 h 325"/>
              <a:gd name="T60" fmla="*/ 128 w 237"/>
              <a:gd name="T61" fmla="*/ 189 h 325"/>
              <a:gd name="T62" fmla="*/ 128 w 237"/>
              <a:gd name="T63" fmla="*/ 100 h 325"/>
              <a:gd name="T64" fmla="*/ 61 w 237"/>
              <a:gd name="T65" fmla="*/ 189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7" h="325">
                <a:moveTo>
                  <a:pt x="197" y="325"/>
                </a:moveTo>
                <a:lnTo>
                  <a:pt x="128" y="325"/>
                </a:lnTo>
                <a:lnTo>
                  <a:pt x="128" y="252"/>
                </a:lnTo>
                <a:lnTo>
                  <a:pt x="0" y="252"/>
                </a:lnTo>
                <a:lnTo>
                  <a:pt x="0" y="187"/>
                </a:lnTo>
                <a:lnTo>
                  <a:pt x="135" y="0"/>
                </a:lnTo>
                <a:lnTo>
                  <a:pt x="197" y="0"/>
                </a:lnTo>
                <a:lnTo>
                  <a:pt x="197" y="189"/>
                </a:lnTo>
                <a:lnTo>
                  <a:pt x="237" y="189"/>
                </a:lnTo>
                <a:lnTo>
                  <a:pt x="237" y="252"/>
                </a:lnTo>
                <a:lnTo>
                  <a:pt x="197" y="252"/>
                </a:lnTo>
                <a:lnTo>
                  <a:pt x="197" y="325"/>
                </a:lnTo>
                <a:close/>
                <a:moveTo>
                  <a:pt x="137" y="315"/>
                </a:moveTo>
                <a:lnTo>
                  <a:pt x="187" y="315"/>
                </a:lnTo>
                <a:lnTo>
                  <a:pt x="187" y="242"/>
                </a:lnTo>
                <a:lnTo>
                  <a:pt x="228" y="242"/>
                </a:lnTo>
                <a:lnTo>
                  <a:pt x="228" y="199"/>
                </a:lnTo>
                <a:lnTo>
                  <a:pt x="187" y="199"/>
                </a:lnTo>
                <a:lnTo>
                  <a:pt x="187" y="10"/>
                </a:lnTo>
                <a:lnTo>
                  <a:pt x="140" y="10"/>
                </a:lnTo>
                <a:lnTo>
                  <a:pt x="9" y="189"/>
                </a:lnTo>
                <a:lnTo>
                  <a:pt x="9" y="242"/>
                </a:lnTo>
                <a:lnTo>
                  <a:pt x="137" y="242"/>
                </a:lnTo>
                <a:lnTo>
                  <a:pt x="137" y="315"/>
                </a:lnTo>
                <a:close/>
                <a:moveTo>
                  <a:pt x="137" y="199"/>
                </a:moveTo>
                <a:lnTo>
                  <a:pt x="42" y="199"/>
                </a:lnTo>
                <a:lnTo>
                  <a:pt x="130" y="80"/>
                </a:lnTo>
                <a:lnTo>
                  <a:pt x="137" y="80"/>
                </a:lnTo>
                <a:lnTo>
                  <a:pt x="137" y="199"/>
                </a:lnTo>
                <a:close/>
                <a:moveTo>
                  <a:pt x="61" y="189"/>
                </a:moveTo>
                <a:lnTo>
                  <a:pt x="128" y="189"/>
                </a:lnTo>
                <a:lnTo>
                  <a:pt x="128" y="100"/>
                </a:lnTo>
                <a:lnTo>
                  <a:pt x="61" y="189"/>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7" name="Image 26">
            <a:extLst>
              <a:ext uri="{FF2B5EF4-FFF2-40B4-BE49-F238E27FC236}">
                <a16:creationId xmlns:a16="http://schemas.microsoft.com/office/drawing/2014/main" id="{74763CEA-2A9E-4A95-8052-7F890543DF34}"/>
              </a:ext>
            </a:extLst>
          </p:cNvPr>
          <p:cNvPicPr>
            <a:picLocks noChangeAspect="1"/>
          </p:cNvPicPr>
          <p:nvPr/>
        </p:nvPicPr>
        <p:blipFill>
          <a:blip r:embed="rId4"/>
          <a:stretch>
            <a:fillRect/>
          </a:stretch>
        </p:blipFill>
        <p:spPr>
          <a:xfrm>
            <a:off x="5598685" y="1547550"/>
            <a:ext cx="6878010" cy="3762900"/>
          </a:xfrm>
          <a:prstGeom prst="rect">
            <a:avLst/>
          </a:prstGeom>
          <a:ln w="19050">
            <a:solidFill>
              <a:srgbClr val="E31937"/>
            </a:solidFill>
          </a:ln>
        </p:spPr>
      </p:pic>
      <p:sp>
        <p:nvSpPr>
          <p:cNvPr id="5" name="Bulle narrative : rectangle à coins arrondis 4">
            <a:extLst>
              <a:ext uri="{FF2B5EF4-FFF2-40B4-BE49-F238E27FC236}">
                <a16:creationId xmlns:a16="http://schemas.microsoft.com/office/drawing/2014/main" id="{5421C200-BC0B-498F-8096-E8B9B2FDCC17}"/>
              </a:ext>
            </a:extLst>
          </p:cNvPr>
          <p:cNvSpPr/>
          <p:nvPr/>
        </p:nvSpPr>
        <p:spPr bwMode="gray">
          <a:xfrm>
            <a:off x="5743574" y="2085975"/>
            <a:ext cx="3114675" cy="1676400"/>
          </a:xfrm>
          <a:prstGeom prst="wedgeRoundRectCallout">
            <a:avLst>
              <a:gd name="adj1" fmla="val -67113"/>
              <a:gd name="adj2" fmla="val -15341"/>
              <a:gd name="adj3" fmla="val 16667"/>
            </a:avLst>
          </a:prstGeom>
          <a:noFill/>
          <a:ln w="57150" algn="ctr">
            <a:solidFill>
              <a:schemeClr val="accent1"/>
            </a:solidFill>
            <a:miter lim="800000"/>
            <a:headEnd/>
            <a:tailEnd/>
          </a:ln>
          <a:effectLst/>
        </p:spPr>
        <p:txBody>
          <a:bodyPr lIns="63500" tIns="0" rIns="64800" bIns="0" rtlCol="0" anchor="ctr"/>
          <a:lstStyle/>
          <a:p>
            <a:pPr algn="ctr">
              <a:spcBef>
                <a:spcPct val="0"/>
              </a:spcBef>
              <a:buClrTx/>
              <a:buSzPct val="90000"/>
            </a:pPr>
            <a:endParaRPr lang="fr-FR" sz="1600" b="1" dirty="0">
              <a:solidFill>
                <a:schemeClr val="bg1"/>
              </a:solidFill>
              <a:cs typeface="Arial" pitchFamily="34" charset="0"/>
            </a:endParaRPr>
          </a:p>
        </p:txBody>
      </p:sp>
    </p:spTree>
    <p:extLst>
      <p:ext uri="{BB962C8B-B14F-4D97-AF65-F5344CB8AC3E}">
        <p14:creationId xmlns:p14="http://schemas.microsoft.com/office/powerpoint/2010/main" val="15977127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04756-75CD-A25E-17DF-E7851F7D1FC9}"/>
              </a:ext>
            </a:extLst>
          </p:cNvPr>
          <p:cNvSpPr>
            <a:spLocks noGrp="1"/>
          </p:cNvSpPr>
          <p:nvPr>
            <p:ph type="title"/>
          </p:nvPr>
        </p:nvSpPr>
        <p:spPr>
          <a:xfrm>
            <a:off x="767849" y="635964"/>
            <a:ext cx="6090151" cy="2226506"/>
          </a:xfrm>
        </p:spPr>
        <p:txBody>
          <a:bodyPr/>
          <a:lstStyle/>
          <a:p>
            <a:r>
              <a:rPr lang="fr-FR" dirty="0"/>
              <a:t>EsBuild + Vite</a:t>
            </a:r>
          </a:p>
        </p:txBody>
      </p:sp>
      <p:sp>
        <p:nvSpPr>
          <p:cNvPr id="4" name="Subtitle 3">
            <a:extLst>
              <a:ext uri="{FF2B5EF4-FFF2-40B4-BE49-F238E27FC236}">
                <a16:creationId xmlns:a16="http://schemas.microsoft.com/office/drawing/2014/main" id="{6BA6B2D8-23A5-26CB-8680-ED51FC9C4C8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486302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8FDD03EE-40F3-62E5-02ED-F41ED89B2A06}"/>
              </a:ext>
            </a:extLst>
          </p:cNvPr>
          <p:cNvGraphicFramePr>
            <a:graphicFrameLocks noGrp="1"/>
          </p:cNvGraphicFramePr>
          <p:nvPr/>
        </p:nvGraphicFramePr>
        <p:xfrm>
          <a:off x="651754" y="1352146"/>
          <a:ext cx="4682246" cy="5300581"/>
        </p:xfrm>
        <a:graphic>
          <a:graphicData uri="http://schemas.openxmlformats.org/drawingml/2006/table">
            <a:tbl>
              <a:tblPr firstRow="1" bandRow="1">
                <a:tableStyleId>{5C22544A-7EE6-4342-B048-85BDC9FD1C3A}</a:tableStyleId>
              </a:tblPr>
              <a:tblGrid>
                <a:gridCol w="4682246">
                  <a:extLst>
                    <a:ext uri="{9D8B030D-6E8A-4147-A177-3AD203B41FA5}">
                      <a16:colId xmlns:a16="http://schemas.microsoft.com/office/drawing/2014/main" val="1278623551"/>
                    </a:ext>
                  </a:extLst>
                </a:gridCol>
              </a:tblGrid>
              <a:tr h="339712">
                <a:tc>
                  <a:txBody>
                    <a:bodyPr/>
                    <a:lstStyle/>
                    <a:p>
                      <a:endParaRPr lang="en-US" sz="100" dirty="0"/>
                    </a:p>
                  </a:txBody>
                  <a:tcPr>
                    <a:lnL w="12700" cmpd="sng">
                      <a:noFill/>
                    </a:lnL>
                    <a:lnR w="12700" cmpd="sng">
                      <a:noFill/>
                    </a:lnR>
                    <a:lnT w="12700" cmpd="sng">
                      <a:noFill/>
                    </a:lnT>
                    <a:lnB w="381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CDD2"/>
                        </a:gs>
                        <a:gs pos="33000">
                          <a:srgbClr val="FF6A00"/>
                        </a:gs>
                        <a:gs pos="66000">
                          <a:srgbClr val="E31937"/>
                        </a:gs>
                        <a:gs pos="100000">
                          <a:srgbClr val="991F3D"/>
                        </a:gs>
                      </a:gsLst>
                      <a:lin ang="10800000" scaled="0"/>
                      <a:tileRect/>
                    </a:gradFill>
                  </a:tcPr>
                </a:tc>
                <a:extLst>
                  <a:ext uri="{0D108BD9-81ED-4DB2-BD59-A6C34878D82A}">
                    <a16:rowId xmlns:a16="http://schemas.microsoft.com/office/drawing/2014/main" val="2432436091"/>
                  </a:ext>
                </a:extLst>
              </a:tr>
              <a:tr h="4960869">
                <a:tc>
                  <a:txBody>
                    <a:bodyPr/>
                    <a:lstStyle/>
                    <a:p>
                      <a:pPr>
                        <a:spcBef>
                          <a:spcPts val="400"/>
                        </a:spcBef>
                        <a:spcAft>
                          <a:spcPts val="400"/>
                        </a:spcAft>
                      </a:pPr>
                      <a:r>
                        <a:rPr lang="en-US" sz="1600" dirty="0"/>
                        <a:t>. </a:t>
                      </a:r>
                    </a:p>
                  </a:txBody>
                  <a:tcPr marL="252000" marR="252000" marT="252000" marB="252000">
                    <a:lnL w="12700" cmpd="sng">
                      <a:noFill/>
                    </a:lnL>
                    <a:lnR w="12700" cmpd="sng">
                      <a:noFill/>
                    </a:lnR>
                    <a:lnT w="38100" cap="flat" cmpd="sng" algn="ctr">
                      <a:solidFill>
                        <a:schemeClr val="bg1">
                          <a:lumMod val="9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86562817"/>
                  </a:ext>
                </a:extLst>
              </a:tr>
            </a:tbl>
          </a:graphicData>
        </a:graphic>
      </p:graphicFrame>
      <p:sp>
        <p:nvSpPr>
          <p:cNvPr id="3" name="Title 2">
            <a:extLst>
              <a:ext uri="{FF2B5EF4-FFF2-40B4-BE49-F238E27FC236}">
                <a16:creationId xmlns:a16="http://schemas.microsoft.com/office/drawing/2014/main" id="{191B7B52-C1DD-713F-695D-A5A5099FE6D3}"/>
              </a:ext>
            </a:extLst>
          </p:cNvPr>
          <p:cNvSpPr>
            <a:spLocks noGrp="1"/>
          </p:cNvSpPr>
          <p:nvPr>
            <p:ph type="title"/>
          </p:nvPr>
        </p:nvSpPr>
        <p:spPr>
          <a:xfrm>
            <a:off x="766763" y="682514"/>
            <a:ext cx="4572000" cy="532765"/>
          </a:xfrm>
        </p:spPr>
        <p:txBody>
          <a:bodyPr/>
          <a:lstStyle/>
          <a:p>
            <a:r>
              <a:rPr lang="fr-FR" dirty="0"/>
              <a:t>EsBuild + Vite </a:t>
            </a:r>
          </a:p>
        </p:txBody>
      </p:sp>
      <p:sp>
        <p:nvSpPr>
          <p:cNvPr id="10" name="Content Placeholder 9">
            <a:extLst>
              <a:ext uri="{FF2B5EF4-FFF2-40B4-BE49-F238E27FC236}">
                <a16:creationId xmlns:a16="http://schemas.microsoft.com/office/drawing/2014/main" id="{76B96EBD-175F-54AC-6DD6-E5E1C020B117}"/>
              </a:ext>
            </a:extLst>
          </p:cNvPr>
          <p:cNvSpPr>
            <a:spLocks noGrp="1"/>
          </p:cNvSpPr>
          <p:nvPr>
            <p:ph sz="quarter" idx="17"/>
          </p:nvPr>
        </p:nvSpPr>
        <p:spPr>
          <a:xfrm>
            <a:off x="766763" y="1790939"/>
            <a:ext cx="4567237" cy="4591071"/>
          </a:xfrm>
        </p:spPr>
        <p:txBody>
          <a:bodyPr/>
          <a:lstStyle/>
          <a:p>
            <a:r>
              <a:rPr lang="fr-FR" dirty="0"/>
              <a:t>Nouveaux systèmes de </a:t>
            </a:r>
            <a:r>
              <a:rPr lang="fr-FR" dirty="0" err="1"/>
              <a:t>build</a:t>
            </a:r>
            <a:r>
              <a:rPr lang="fr-FR" dirty="0"/>
              <a:t> :</a:t>
            </a:r>
          </a:p>
          <a:p>
            <a:pPr lvl="1"/>
            <a:r>
              <a:rPr lang="fr-FR" dirty="0"/>
              <a:t>VITE </a:t>
            </a:r>
          </a:p>
          <a:p>
            <a:pPr lvl="1"/>
            <a:r>
              <a:rPr lang="fr-FR" dirty="0"/>
              <a:t>EsBuild </a:t>
            </a:r>
          </a:p>
          <a:p>
            <a:endParaRPr lang="fr-FR" dirty="0"/>
          </a:p>
          <a:p>
            <a:r>
              <a:rPr lang="fr-FR" dirty="0"/>
              <a:t>Gain significatif à la construction des livrables </a:t>
            </a:r>
          </a:p>
          <a:p>
            <a:endParaRPr lang="fr-FR" dirty="0"/>
          </a:p>
          <a:p>
            <a:endParaRPr lang="fr-FR" dirty="0"/>
          </a:p>
          <a:p>
            <a:endParaRPr lang="fr-FR" dirty="0"/>
          </a:p>
          <a:p>
            <a:pPr marL="342900" indent="-342900">
              <a:buFont typeface="Arial" panose="020B0604020202020204" pitchFamily="34" charset="0"/>
              <a:buChar char="•"/>
            </a:pPr>
            <a:endParaRPr lang="fr-FR" dirty="0"/>
          </a:p>
          <a:p>
            <a:endParaRPr lang="fr-FR" dirty="0"/>
          </a:p>
          <a:p>
            <a:endParaRPr lang="fr-FR" dirty="0"/>
          </a:p>
        </p:txBody>
      </p:sp>
      <p:sp>
        <p:nvSpPr>
          <p:cNvPr id="18" name="Freeform 10" descr="Outline of the number 6, indicating step 6.">
            <a:extLst>
              <a:ext uri="{FF2B5EF4-FFF2-40B4-BE49-F238E27FC236}">
                <a16:creationId xmlns:a16="http://schemas.microsoft.com/office/drawing/2014/main" id="{9FCF82DE-9F35-4DAD-8F13-565F9285CEB9}"/>
              </a:ext>
            </a:extLst>
          </p:cNvPr>
          <p:cNvSpPr>
            <a:spLocks noEditPoints="1"/>
          </p:cNvSpPr>
          <p:nvPr/>
        </p:nvSpPr>
        <p:spPr bwMode="auto">
          <a:xfrm>
            <a:off x="12912106" y="4473948"/>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11" descr="Outline of the number 7, indicating step 7.">
            <a:extLst>
              <a:ext uri="{FF2B5EF4-FFF2-40B4-BE49-F238E27FC236}">
                <a16:creationId xmlns:a16="http://schemas.microsoft.com/office/drawing/2014/main" id="{7BEF3C7E-52B7-41D2-ACA8-062EC4060489}"/>
              </a:ext>
            </a:extLst>
          </p:cNvPr>
          <p:cNvSpPr>
            <a:spLocks noEditPoints="1"/>
          </p:cNvSpPr>
          <p:nvPr/>
        </p:nvSpPr>
        <p:spPr bwMode="auto">
          <a:xfrm>
            <a:off x="12940455" y="550598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TextBox 32">
            <a:extLst>
              <a:ext uri="{FF2B5EF4-FFF2-40B4-BE49-F238E27FC236}">
                <a16:creationId xmlns:a16="http://schemas.microsoft.com/office/drawing/2014/main" id="{B53E7060-CA9A-437C-AF25-42A2BA2A4AD5}"/>
              </a:ext>
            </a:extLst>
          </p:cNvPr>
          <p:cNvSpPr txBox="1">
            <a:spLocks/>
          </p:cNvSpPr>
          <p:nvPr/>
        </p:nvSpPr>
        <p:spPr>
          <a:xfrm flipH="1">
            <a:off x="9533106" y="51242"/>
            <a:ext cx="2549482" cy="862153"/>
          </a:xfrm>
          <a:prstGeom prst="rect">
            <a:avLst/>
          </a:prstGeom>
          <a:solidFill>
            <a:schemeClr val="bg1"/>
          </a:solidFill>
          <a:ln w="28575">
            <a:gradFill>
              <a:gsLst>
                <a:gs pos="60000">
                  <a:srgbClr val="A82465"/>
                </a:gs>
                <a:gs pos="0">
                  <a:srgbClr val="E31937"/>
                </a:gs>
                <a:gs pos="100000">
                  <a:srgbClr val="5236AB"/>
                </a:gs>
              </a:gsLst>
              <a:lin ang="0" scaled="0"/>
            </a:gradFill>
            <a:miter lim="800000"/>
          </a:ln>
        </p:spPr>
        <p:txBody>
          <a:bodyPr vert="horz" wrap="square" lIns="108000" tIns="108000" rIns="108000" bIns="108000" rtlCol="0" anchor="t" anchorCtr="0">
            <a:noAutofit/>
          </a:bodyPr>
          <a:lstStyle/>
          <a:p>
            <a:endParaRPr lang="en-US" sz="1600" dirty="0">
              <a:solidFill>
                <a:schemeClr val="accent6">
                  <a:lumMod val="25000"/>
                </a:schemeClr>
              </a:solidFill>
            </a:endParaRPr>
          </a:p>
        </p:txBody>
      </p:sp>
      <p:sp>
        <p:nvSpPr>
          <p:cNvPr id="16" name="Freeform 5" descr="Outline of the number 1, indicating step 1.">
            <a:extLst>
              <a:ext uri="{FF2B5EF4-FFF2-40B4-BE49-F238E27FC236}">
                <a16:creationId xmlns:a16="http://schemas.microsoft.com/office/drawing/2014/main" id="{FAFFEA34-E0DD-453E-B6BA-789166CB31B3}"/>
              </a:ext>
            </a:extLst>
          </p:cNvPr>
          <p:cNvSpPr>
            <a:spLocks noEditPoints="1"/>
          </p:cNvSpPr>
          <p:nvPr/>
        </p:nvSpPr>
        <p:spPr bwMode="auto">
          <a:xfrm>
            <a:off x="9650663" y="157421"/>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11" descr="Outline of the number 7, indicating step 7.">
            <a:extLst>
              <a:ext uri="{FF2B5EF4-FFF2-40B4-BE49-F238E27FC236}">
                <a16:creationId xmlns:a16="http://schemas.microsoft.com/office/drawing/2014/main" id="{CC137213-158B-4744-A237-633F7839D2FA}"/>
              </a:ext>
            </a:extLst>
          </p:cNvPr>
          <p:cNvSpPr>
            <a:spLocks noEditPoints="1"/>
          </p:cNvSpPr>
          <p:nvPr/>
        </p:nvSpPr>
        <p:spPr bwMode="auto">
          <a:xfrm>
            <a:off x="11556580" y="157421"/>
            <a:ext cx="447515" cy="658109"/>
          </a:xfrm>
          <a:custGeom>
            <a:avLst/>
            <a:gdLst>
              <a:gd name="T0" fmla="*/ 50 w 93"/>
              <a:gd name="T1" fmla="*/ 134 h 134"/>
              <a:gd name="T2" fmla="*/ 18 w 93"/>
              <a:gd name="T3" fmla="*/ 134 h 134"/>
              <a:gd name="T4" fmla="*/ 18 w 93"/>
              <a:gd name="T5" fmla="*/ 131 h 134"/>
              <a:gd name="T6" fmla="*/ 59 w 93"/>
              <a:gd name="T7" fmla="*/ 29 h 134"/>
              <a:gd name="T8" fmla="*/ 0 w 93"/>
              <a:gd name="T9" fmla="*/ 29 h 134"/>
              <a:gd name="T10" fmla="*/ 0 w 93"/>
              <a:gd name="T11" fmla="*/ 0 h 134"/>
              <a:gd name="T12" fmla="*/ 93 w 93"/>
              <a:gd name="T13" fmla="*/ 0 h 134"/>
              <a:gd name="T14" fmla="*/ 93 w 93"/>
              <a:gd name="T15" fmla="*/ 26 h 134"/>
              <a:gd name="T16" fmla="*/ 92 w 93"/>
              <a:gd name="T17" fmla="*/ 26 h 134"/>
              <a:gd name="T18" fmla="*/ 50 w 93"/>
              <a:gd name="T19" fmla="*/ 132 h 134"/>
              <a:gd name="T20" fmla="*/ 50 w 93"/>
              <a:gd name="T21" fmla="*/ 134 h 134"/>
              <a:gd name="T22" fmla="*/ 23 w 93"/>
              <a:gd name="T23" fmla="*/ 130 h 134"/>
              <a:gd name="T24" fmla="*/ 46 w 93"/>
              <a:gd name="T25" fmla="*/ 130 h 134"/>
              <a:gd name="T26" fmla="*/ 89 w 93"/>
              <a:gd name="T27" fmla="*/ 24 h 134"/>
              <a:gd name="T28" fmla="*/ 89 w 93"/>
              <a:gd name="T29" fmla="*/ 4 h 134"/>
              <a:gd name="T30" fmla="*/ 4 w 93"/>
              <a:gd name="T31" fmla="*/ 4 h 134"/>
              <a:gd name="T32" fmla="*/ 4 w 93"/>
              <a:gd name="T33" fmla="*/ 25 h 134"/>
              <a:gd name="T34" fmla="*/ 68 w 93"/>
              <a:gd name="T35" fmla="*/ 25 h 134"/>
              <a:gd name="T36" fmla="*/ 65 w 93"/>
              <a:gd name="T37" fmla="*/ 28 h 134"/>
              <a:gd name="T38" fmla="*/ 23 w 93"/>
              <a:gd name="T39"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134">
                <a:moveTo>
                  <a:pt x="50" y="134"/>
                </a:moveTo>
                <a:cubicBezTo>
                  <a:pt x="18" y="134"/>
                  <a:pt x="18" y="134"/>
                  <a:pt x="18" y="134"/>
                </a:cubicBezTo>
                <a:cubicBezTo>
                  <a:pt x="18" y="131"/>
                  <a:pt x="18" y="131"/>
                  <a:pt x="18" y="131"/>
                </a:cubicBezTo>
                <a:cubicBezTo>
                  <a:pt x="21" y="95"/>
                  <a:pt x="36" y="59"/>
                  <a:pt x="59" y="29"/>
                </a:cubicBezTo>
                <a:cubicBezTo>
                  <a:pt x="0" y="29"/>
                  <a:pt x="0" y="29"/>
                  <a:pt x="0" y="29"/>
                </a:cubicBezTo>
                <a:cubicBezTo>
                  <a:pt x="0" y="0"/>
                  <a:pt x="0" y="0"/>
                  <a:pt x="0" y="0"/>
                </a:cubicBezTo>
                <a:cubicBezTo>
                  <a:pt x="93" y="0"/>
                  <a:pt x="93" y="0"/>
                  <a:pt x="93" y="0"/>
                </a:cubicBezTo>
                <a:cubicBezTo>
                  <a:pt x="93" y="26"/>
                  <a:pt x="93" y="26"/>
                  <a:pt x="93" y="26"/>
                </a:cubicBezTo>
                <a:cubicBezTo>
                  <a:pt x="92" y="26"/>
                  <a:pt x="92" y="26"/>
                  <a:pt x="92" y="26"/>
                </a:cubicBezTo>
                <a:cubicBezTo>
                  <a:pt x="64" y="51"/>
                  <a:pt x="51" y="98"/>
                  <a:pt x="50" y="132"/>
                </a:cubicBezTo>
                <a:lnTo>
                  <a:pt x="50" y="134"/>
                </a:lnTo>
                <a:close/>
                <a:moveTo>
                  <a:pt x="23" y="130"/>
                </a:moveTo>
                <a:cubicBezTo>
                  <a:pt x="46" y="130"/>
                  <a:pt x="46" y="130"/>
                  <a:pt x="46" y="130"/>
                </a:cubicBezTo>
                <a:cubicBezTo>
                  <a:pt x="48" y="96"/>
                  <a:pt x="61" y="49"/>
                  <a:pt x="89" y="24"/>
                </a:cubicBezTo>
                <a:cubicBezTo>
                  <a:pt x="89" y="4"/>
                  <a:pt x="89" y="4"/>
                  <a:pt x="89" y="4"/>
                </a:cubicBezTo>
                <a:cubicBezTo>
                  <a:pt x="4" y="4"/>
                  <a:pt x="4" y="4"/>
                  <a:pt x="4" y="4"/>
                </a:cubicBezTo>
                <a:cubicBezTo>
                  <a:pt x="4" y="25"/>
                  <a:pt x="4" y="25"/>
                  <a:pt x="4" y="25"/>
                </a:cubicBezTo>
                <a:cubicBezTo>
                  <a:pt x="68" y="25"/>
                  <a:pt x="68" y="25"/>
                  <a:pt x="68" y="25"/>
                </a:cubicBezTo>
                <a:cubicBezTo>
                  <a:pt x="65" y="28"/>
                  <a:pt x="65" y="28"/>
                  <a:pt x="65" y="28"/>
                </a:cubicBezTo>
                <a:cubicBezTo>
                  <a:pt x="41" y="57"/>
                  <a:pt x="26" y="93"/>
                  <a:pt x="23" y="130"/>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10" descr="Outline of the number 6, indicating step 6.">
            <a:extLst>
              <a:ext uri="{FF2B5EF4-FFF2-40B4-BE49-F238E27FC236}">
                <a16:creationId xmlns:a16="http://schemas.microsoft.com/office/drawing/2014/main" id="{CEE8DEB6-F315-4928-8811-76AC03C4DD4B}"/>
              </a:ext>
            </a:extLst>
          </p:cNvPr>
          <p:cNvSpPr>
            <a:spLocks noEditPoints="1"/>
          </p:cNvSpPr>
          <p:nvPr/>
        </p:nvSpPr>
        <p:spPr bwMode="auto">
          <a:xfrm>
            <a:off x="10022976" y="133016"/>
            <a:ext cx="475864" cy="678358"/>
          </a:xfrm>
          <a:custGeom>
            <a:avLst/>
            <a:gdLst>
              <a:gd name="T0" fmla="*/ 52 w 99"/>
              <a:gd name="T1" fmla="*/ 138 h 138"/>
              <a:gd name="T2" fmla="*/ 0 w 99"/>
              <a:gd name="T3" fmla="*/ 69 h 138"/>
              <a:gd name="T4" fmla="*/ 53 w 99"/>
              <a:gd name="T5" fmla="*/ 0 h 138"/>
              <a:gd name="T6" fmla="*/ 97 w 99"/>
              <a:gd name="T7" fmla="*/ 37 h 138"/>
              <a:gd name="T8" fmla="*/ 97 w 99"/>
              <a:gd name="T9" fmla="*/ 40 h 138"/>
              <a:gd name="T10" fmla="*/ 68 w 99"/>
              <a:gd name="T11" fmla="*/ 40 h 138"/>
              <a:gd name="T12" fmla="*/ 68 w 99"/>
              <a:gd name="T13" fmla="*/ 38 h 138"/>
              <a:gd name="T14" fmla="*/ 53 w 99"/>
              <a:gd name="T15" fmla="*/ 24 h 138"/>
              <a:gd name="T16" fmla="*/ 30 w 99"/>
              <a:gd name="T17" fmla="*/ 56 h 138"/>
              <a:gd name="T18" fmla="*/ 57 w 99"/>
              <a:gd name="T19" fmla="*/ 45 h 138"/>
              <a:gd name="T20" fmla="*/ 99 w 99"/>
              <a:gd name="T21" fmla="*/ 89 h 138"/>
              <a:gd name="T22" fmla="*/ 52 w 99"/>
              <a:gd name="T23" fmla="*/ 138 h 138"/>
              <a:gd name="T24" fmla="*/ 53 w 99"/>
              <a:gd name="T25" fmla="*/ 4 h 138"/>
              <a:gd name="T26" fmla="*/ 4 w 99"/>
              <a:gd name="T27" fmla="*/ 69 h 138"/>
              <a:gd name="T28" fmla="*/ 52 w 99"/>
              <a:gd name="T29" fmla="*/ 134 h 138"/>
              <a:gd name="T30" fmla="*/ 95 w 99"/>
              <a:gd name="T31" fmla="*/ 89 h 138"/>
              <a:gd name="T32" fmla="*/ 57 w 99"/>
              <a:gd name="T33" fmla="*/ 49 h 138"/>
              <a:gd name="T34" fmla="*/ 30 w 99"/>
              <a:gd name="T35" fmla="*/ 62 h 138"/>
              <a:gd name="T36" fmla="*/ 29 w 99"/>
              <a:gd name="T37" fmla="*/ 64 h 138"/>
              <a:gd name="T38" fmla="*/ 26 w 99"/>
              <a:gd name="T39" fmla="*/ 62 h 138"/>
              <a:gd name="T40" fmla="*/ 26 w 99"/>
              <a:gd name="T41" fmla="*/ 61 h 138"/>
              <a:gd name="T42" fmla="*/ 53 w 99"/>
              <a:gd name="T43" fmla="*/ 20 h 138"/>
              <a:gd name="T44" fmla="*/ 72 w 99"/>
              <a:gd name="T45" fmla="*/ 36 h 138"/>
              <a:gd name="T46" fmla="*/ 93 w 99"/>
              <a:gd name="T47" fmla="*/ 36 h 138"/>
              <a:gd name="T48" fmla="*/ 53 w 99"/>
              <a:gd name="T49" fmla="*/ 4 h 138"/>
              <a:gd name="T50" fmla="*/ 51 w 99"/>
              <a:gd name="T51" fmla="*/ 117 h 138"/>
              <a:gd name="T52" fmla="*/ 28 w 99"/>
              <a:gd name="T53" fmla="*/ 91 h 138"/>
              <a:gd name="T54" fmla="*/ 51 w 99"/>
              <a:gd name="T55" fmla="*/ 65 h 138"/>
              <a:gd name="T56" fmla="*/ 73 w 99"/>
              <a:gd name="T57" fmla="*/ 91 h 138"/>
              <a:gd name="T58" fmla="*/ 51 w 99"/>
              <a:gd name="T59" fmla="*/ 117 h 138"/>
              <a:gd name="T60" fmla="*/ 51 w 99"/>
              <a:gd name="T61" fmla="*/ 69 h 138"/>
              <a:gd name="T62" fmla="*/ 32 w 99"/>
              <a:gd name="T63" fmla="*/ 91 h 138"/>
              <a:gd name="T64" fmla="*/ 51 w 99"/>
              <a:gd name="T65" fmla="*/ 113 h 138"/>
              <a:gd name="T66" fmla="*/ 69 w 99"/>
              <a:gd name="T67" fmla="*/ 91 h 138"/>
              <a:gd name="T68" fmla="*/ 51 w 99"/>
              <a:gd name="T69"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138">
                <a:moveTo>
                  <a:pt x="52" y="138"/>
                </a:moveTo>
                <a:cubicBezTo>
                  <a:pt x="19" y="138"/>
                  <a:pt x="0" y="114"/>
                  <a:pt x="0" y="69"/>
                </a:cubicBezTo>
                <a:cubicBezTo>
                  <a:pt x="0" y="35"/>
                  <a:pt x="17" y="0"/>
                  <a:pt x="53" y="0"/>
                </a:cubicBezTo>
                <a:cubicBezTo>
                  <a:pt x="77" y="0"/>
                  <a:pt x="94" y="14"/>
                  <a:pt x="97" y="37"/>
                </a:cubicBezTo>
                <a:cubicBezTo>
                  <a:pt x="97" y="40"/>
                  <a:pt x="97" y="40"/>
                  <a:pt x="97" y="40"/>
                </a:cubicBezTo>
                <a:cubicBezTo>
                  <a:pt x="68" y="40"/>
                  <a:pt x="68" y="40"/>
                  <a:pt x="68" y="40"/>
                </a:cubicBezTo>
                <a:cubicBezTo>
                  <a:pt x="68" y="38"/>
                  <a:pt x="68" y="38"/>
                  <a:pt x="68" y="38"/>
                </a:cubicBezTo>
                <a:cubicBezTo>
                  <a:pt x="66" y="29"/>
                  <a:pt x="60" y="24"/>
                  <a:pt x="53" y="24"/>
                </a:cubicBezTo>
                <a:cubicBezTo>
                  <a:pt x="39" y="24"/>
                  <a:pt x="32" y="39"/>
                  <a:pt x="30" y="56"/>
                </a:cubicBezTo>
                <a:cubicBezTo>
                  <a:pt x="37" y="48"/>
                  <a:pt x="46" y="45"/>
                  <a:pt x="57" y="45"/>
                </a:cubicBezTo>
                <a:cubicBezTo>
                  <a:pt x="78" y="45"/>
                  <a:pt x="99" y="60"/>
                  <a:pt x="99" y="89"/>
                </a:cubicBezTo>
                <a:cubicBezTo>
                  <a:pt x="99" y="117"/>
                  <a:pt x="79" y="138"/>
                  <a:pt x="52" y="138"/>
                </a:cubicBezTo>
                <a:close/>
                <a:moveTo>
                  <a:pt x="53" y="4"/>
                </a:moveTo>
                <a:cubicBezTo>
                  <a:pt x="17" y="4"/>
                  <a:pt x="4" y="39"/>
                  <a:pt x="4" y="69"/>
                </a:cubicBezTo>
                <a:cubicBezTo>
                  <a:pt x="4" y="94"/>
                  <a:pt x="10" y="134"/>
                  <a:pt x="52" y="134"/>
                </a:cubicBezTo>
                <a:cubicBezTo>
                  <a:pt x="77" y="134"/>
                  <a:pt x="95" y="115"/>
                  <a:pt x="95" y="89"/>
                </a:cubicBezTo>
                <a:cubicBezTo>
                  <a:pt x="95" y="63"/>
                  <a:pt x="76" y="49"/>
                  <a:pt x="57" y="49"/>
                </a:cubicBezTo>
                <a:cubicBezTo>
                  <a:pt x="45" y="49"/>
                  <a:pt x="37" y="53"/>
                  <a:pt x="30" y="62"/>
                </a:cubicBezTo>
                <a:cubicBezTo>
                  <a:pt x="29" y="64"/>
                  <a:pt x="29" y="64"/>
                  <a:pt x="29" y="64"/>
                </a:cubicBezTo>
                <a:cubicBezTo>
                  <a:pt x="26" y="62"/>
                  <a:pt x="26" y="62"/>
                  <a:pt x="26" y="62"/>
                </a:cubicBezTo>
                <a:cubicBezTo>
                  <a:pt x="26" y="61"/>
                  <a:pt x="26" y="61"/>
                  <a:pt x="26" y="61"/>
                </a:cubicBezTo>
                <a:cubicBezTo>
                  <a:pt x="27" y="35"/>
                  <a:pt x="37" y="20"/>
                  <a:pt x="53" y="20"/>
                </a:cubicBezTo>
                <a:cubicBezTo>
                  <a:pt x="61" y="20"/>
                  <a:pt x="69" y="26"/>
                  <a:pt x="72" y="36"/>
                </a:cubicBezTo>
                <a:cubicBezTo>
                  <a:pt x="93" y="36"/>
                  <a:pt x="93" y="36"/>
                  <a:pt x="93" y="36"/>
                </a:cubicBezTo>
                <a:cubicBezTo>
                  <a:pt x="89" y="16"/>
                  <a:pt x="74" y="4"/>
                  <a:pt x="53" y="4"/>
                </a:cubicBezTo>
                <a:close/>
                <a:moveTo>
                  <a:pt x="51" y="117"/>
                </a:moveTo>
                <a:cubicBezTo>
                  <a:pt x="38" y="117"/>
                  <a:pt x="28" y="105"/>
                  <a:pt x="28" y="91"/>
                </a:cubicBezTo>
                <a:cubicBezTo>
                  <a:pt x="28" y="75"/>
                  <a:pt x="37" y="65"/>
                  <a:pt x="51" y="65"/>
                </a:cubicBezTo>
                <a:cubicBezTo>
                  <a:pt x="66" y="65"/>
                  <a:pt x="73" y="78"/>
                  <a:pt x="73" y="91"/>
                </a:cubicBezTo>
                <a:cubicBezTo>
                  <a:pt x="73" y="103"/>
                  <a:pt x="65" y="117"/>
                  <a:pt x="51" y="117"/>
                </a:cubicBezTo>
                <a:close/>
                <a:moveTo>
                  <a:pt x="51" y="69"/>
                </a:moveTo>
                <a:cubicBezTo>
                  <a:pt x="40" y="69"/>
                  <a:pt x="32" y="77"/>
                  <a:pt x="32" y="91"/>
                </a:cubicBezTo>
                <a:cubicBezTo>
                  <a:pt x="32" y="101"/>
                  <a:pt x="39" y="113"/>
                  <a:pt x="51" y="113"/>
                </a:cubicBezTo>
                <a:cubicBezTo>
                  <a:pt x="63" y="113"/>
                  <a:pt x="69" y="101"/>
                  <a:pt x="69" y="91"/>
                </a:cubicBezTo>
                <a:cubicBezTo>
                  <a:pt x="69" y="80"/>
                  <a:pt x="63" y="69"/>
                  <a:pt x="51" y="69"/>
                </a:cubicBez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Freeform 5" descr="Outline of the number 1, indicating step 1.">
            <a:extLst>
              <a:ext uri="{FF2B5EF4-FFF2-40B4-BE49-F238E27FC236}">
                <a16:creationId xmlns:a16="http://schemas.microsoft.com/office/drawing/2014/main" id="{4941FED9-8E11-4DF5-B5D7-5D2235D058F1}"/>
              </a:ext>
            </a:extLst>
          </p:cNvPr>
          <p:cNvSpPr>
            <a:spLocks noEditPoints="1"/>
          </p:cNvSpPr>
          <p:nvPr/>
        </p:nvSpPr>
        <p:spPr bwMode="auto">
          <a:xfrm>
            <a:off x="11181888" y="153265"/>
            <a:ext cx="297668" cy="658109"/>
          </a:xfrm>
          <a:custGeom>
            <a:avLst/>
            <a:gdLst>
              <a:gd name="T0" fmla="*/ 62 w 62"/>
              <a:gd name="T1" fmla="*/ 134 h 134"/>
              <a:gd name="T2" fmla="*/ 32 w 62"/>
              <a:gd name="T3" fmla="*/ 134 h 134"/>
              <a:gd name="T4" fmla="*/ 32 w 62"/>
              <a:gd name="T5" fmla="*/ 50 h 134"/>
              <a:gd name="T6" fmla="*/ 0 w 62"/>
              <a:gd name="T7" fmla="*/ 50 h 134"/>
              <a:gd name="T8" fmla="*/ 0 w 62"/>
              <a:gd name="T9" fmla="*/ 26 h 134"/>
              <a:gd name="T10" fmla="*/ 4 w 62"/>
              <a:gd name="T11" fmla="*/ 26 h 134"/>
              <a:gd name="T12" fmla="*/ 38 w 62"/>
              <a:gd name="T13" fmla="*/ 2 h 134"/>
              <a:gd name="T14" fmla="*/ 38 w 62"/>
              <a:gd name="T15" fmla="*/ 0 h 134"/>
              <a:gd name="T16" fmla="*/ 62 w 62"/>
              <a:gd name="T17" fmla="*/ 0 h 134"/>
              <a:gd name="T18" fmla="*/ 62 w 62"/>
              <a:gd name="T19" fmla="*/ 134 h 134"/>
              <a:gd name="T20" fmla="*/ 36 w 62"/>
              <a:gd name="T21" fmla="*/ 130 h 134"/>
              <a:gd name="T22" fmla="*/ 58 w 62"/>
              <a:gd name="T23" fmla="*/ 130 h 134"/>
              <a:gd name="T24" fmla="*/ 58 w 62"/>
              <a:gd name="T25" fmla="*/ 4 h 134"/>
              <a:gd name="T26" fmla="*/ 41 w 62"/>
              <a:gd name="T27" fmla="*/ 4 h 134"/>
              <a:gd name="T28" fmla="*/ 4 w 62"/>
              <a:gd name="T29" fmla="*/ 30 h 134"/>
              <a:gd name="T30" fmla="*/ 4 w 62"/>
              <a:gd name="T31" fmla="*/ 46 h 134"/>
              <a:gd name="T32" fmla="*/ 36 w 62"/>
              <a:gd name="T33" fmla="*/ 46 h 134"/>
              <a:gd name="T34" fmla="*/ 36 w 62"/>
              <a:gd name="T35"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134">
                <a:moveTo>
                  <a:pt x="62" y="134"/>
                </a:moveTo>
                <a:cubicBezTo>
                  <a:pt x="32" y="134"/>
                  <a:pt x="32" y="134"/>
                  <a:pt x="32" y="134"/>
                </a:cubicBezTo>
                <a:cubicBezTo>
                  <a:pt x="32" y="50"/>
                  <a:pt x="32" y="50"/>
                  <a:pt x="32" y="50"/>
                </a:cubicBezTo>
                <a:cubicBezTo>
                  <a:pt x="0" y="50"/>
                  <a:pt x="0" y="50"/>
                  <a:pt x="0" y="50"/>
                </a:cubicBezTo>
                <a:cubicBezTo>
                  <a:pt x="0" y="26"/>
                  <a:pt x="0" y="26"/>
                  <a:pt x="0" y="26"/>
                </a:cubicBezTo>
                <a:cubicBezTo>
                  <a:pt x="4" y="26"/>
                  <a:pt x="4" y="26"/>
                  <a:pt x="4" y="26"/>
                </a:cubicBezTo>
                <a:cubicBezTo>
                  <a:pt x="24" y="26"/>
                  <a:pt x="35" y="18"/>
                  <a:pt x="38" y="2"/>
                </a:cubicBezTo>
                <a:cubicBezTo>
                  <a:pt x="38" y="0"/>
                  <a:pt x="38" y="0"/>
                  <a:pt x="38" y="0"/>
                </a:cubicBezTo>
                <a:cubicBezTo>
                  <a:pt x="62" y="0"/>
                  <a:pt x="62" y="0"/>
                  <a:pt x="62" y="0"/>
                </a:cubicBezTo>
                <a:lnTo>
                  <a:pt x="62" y="134"/>
                </a:lnTo>
                <a:close/>
                <a:moveTo>
                  <a:pt x="36" y="130"/>
                </a:moveTo>
                <a:cubicBezTo>
                  <a:pt x="58" y="130"/>
                  <a:pt x="58" y="130"/>
                  <a:pt x="58" y="130"/>
                </a:cubicBezTo>
                <a:cubicBezTo>
                  <a:pt x="58" y="4"/>
                  <a:pt x="58" y="4"/>
                  <a:pt x="58" y="4"/>
                </a:cubicBezTo>
                <a:cubicBezTo>
                  <a:pt x="41" y="4"/>
                  <a:pt x="41" y="4"/>
                  <a:pt x="41" y="4"/>
                </a:cubicBezTo>
                <a:cubicBezTo>
                  <a:pt x="38" y="21"/>
                  <a:pt x="25" y="30"/>
                  <a:pt x="4" y="30"/>
                </a:cubicBezTo>
                <a:cubicBezTo>
                  <a:pt x="4" y="46"/>
                  <a:pt x="4" y="46"/>
                  <a:pt x="4" y="46"/>
                </a:cubicBezTo>
                <a:cubicBezTo>
                  <a:pt x="36" y="46"/>
                  <a:pt x="36" y="46"/>
                  <a:pt x="36" y="46"/>
                </a:cubicBezTo>
                <a:lnTo>
                  <a:pt x="36" y="130"/>
                </a:lnTo>
                <a:close/>
              </a:path>
            </a:pathLst>
          </a:custGeom>
          <a:solidFill>
            <a:srgbClr val="B3B3B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Chevron 6">
            <a:extLst>
              <a:ext uri="{FF2B5EF4-FFF2-40B4-BE49-F238E27FC236}">
                <a16:creationId xmlns:a16="http://schemas.microsoft.com/office/drawing/2014/main" id="{BB461D88-D6F6-4DE7-A5C2-AAF85999B7D2}"/>
              </a:ext>
              <a:ext uri="{C183D7F6-B498-43B3-948B-1728B52AA6E4}">
                <adec:decorative xmlns:adec="http://schemas.microsoft.com/office/drawing/2017/decorative" val="1"/>
              </a:ext>
            </a:extLst>
          </p:cNvPr>
          <p:cNvSpPr/>
          <p:nvPr/>
        </p:nvSpPr>
        <p:spPr>
          <a:xfrm>
            <a:off x="10666326" y="243136"/>
            <a:ext cx="361383" cy="458118"/>
          </a:xfrm>
          <a:prstGeom prst="chevron">
            <a:avLst/>
          </a:prstGeom>
          <a:gradFill flip="none" rotWithShape="1">
            <a:gsLst>
              <a:gs pos="66000">
                <a:srgbClr val="E31937"/>
              </a:gs>
              <a:gs pos="0">
                <a:srgbClr val="FFCDD2"/>
              </a:gs>
              <a:gs pos="33000">
                <a:srgbClr val="FF6A00"/>
              </a:gs>
              <a:gs pos="100000">
                <a:srgbClr val="991F3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ko-KR" sz="1800" b="0" i="0" u="none" strike="noStrike" kern="1200" cap="none" spc="0" normalizeH="0" baseline="0" dirty="0">
              <a:ln>
                <a:noFill/>
              </a:ln>
              <a:solidFill>
                <a:srgbClr val="000000"/>
              </a:solidFill>
              <a:effectLst/>
              <a:uLnTx/>
              <a:uFillTx/>
              <a:latin typeface="Arial" panose="020B0604020202020204" pitchFamily="34" charset="0"/>
              <a:ea typeface="Arial" panose="020B0604020202020204" pitchFamily="34" charset="-128"/>
              <a:cs typeface="+mn-cs"/>
            </a:endParaRPr>
          </a:p>
        </p:txBody>
      </p:sp>
      <p:pic>
        <p:nvPicPr>
          <p:cNvPr id="28" name="Image 27">
            <a:extLst>
              <a:ext uri="{FF2B5EF4-FFF2-40B4-BE49-F238E27FC236}">
                <a16:creationId xmlns:a16="http://schemas.microsoft.com/office/drawing/2014/main" id="{7EB65358-948D-47D9-B541-7E1C78B8E4E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21811" y="82347"/>
            <a:ext cx="3029744" cy="1123530"/>
          </a:xfrm>
          <a:prstGeom prst="rect">
            <a:avLst/>
          </a:prstGeom>
        </p:spPr>
      </p:pic>
      <p:pic>
        <p:nvPicPr>
          <p:cNvPr id="29" name="Image 28">
            <a:extLst>
              <a:ext uri="{FF2B5EF4-FFF2-40B4-BE49-F238E27FC236}">
                <a16:creationId xmlns:a16="http://schemas.microsoft.com/office/drawing/2014/main" id="{0A307156-EDA7-4A0E-8D21-1F55D63047C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31068" y="0"/>
            <a:ext cx="1250504" cy="1250504"/>
          </a:xfrm>
          <a:prstGeom prst="rect">
            <a:avLst/>
          </a:prstGeom>
        </p:spPr>
      </p:pic>
      <p:pic>
        <p:nvPicPr>
          <p:cNvPr id="30" name="Image 29">
            <a:extLst>
              <a:ext uri="{FF2B5EF4-FFF2-40B4-BE49-F238E27FC236}">
                <a16:creationId xmlns:a16="http://schemas.microsoft.com/office/drawing/2014/main" id="{EA971269-8C6C-44A6-81AC-7B8750F74A2F}"/>
              </a:ext>
            </a:extLst>
          </p:cNvPr>
          <p:cNvPicPr>
            <a:picLocks noChangeAspect="1"/>
          </p:cNvPicPr>
          <p:nvPr/>
        </p:nvPicPr>
        <p:blipFill>
          <a:blip r:embed="rId5"/>
          <a:stretch>
            <a:fillRect/>
          </a:stretch>
        </p:blipFill>
        <p:spPr>
          <a:xfrm>
            <a:off x="6049390" y="1332278"/>
            <a:ext cx="5490856" cy="3149545"/>
          </a:xfrm>
          <a:prstGeom prst="rect">
            <a:avLst/>
          </a:prstGeom>
        </p:spPr>
      </p:pic>
    </p:spTree>
    <p:extLst>
      <p:ext uri="{BB962C8B-B14F-4D97-AF65-F5344CB8AC3E}">
        <p14:creationId xmlns:p14="http://schemas.microsoft.com/office/powerpoint/2010/main" val="1746162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3.9600.0"/>
  <p:tag name="AS_RELEASE_DATE" val="2021.02.14"/>
  <p:tag name="AS_TITLE" val="Aspose.Slides for .NET 4.0"/>
  <p:tag name="AS_VERSION" val="21.2"/>
</p:tagLst>
</file>

<file path=ppt/tags/tag10.xml><?xml version="1.0" encoding="utf-8"?>
<p:tagLst xmlns:a="http://schemas.openxmlformats.org/drawingml/2006/main" xmlns:r="http://schemas.openxmlformats.org/officeDocument/2006/relationships" xmlns:p="http://schemas.openxmlformats.org/presentationml/2006/main">
  <p:tag name="NUM" val="5"/>
</p:tagLst>
</file>

<file path=ppt/tags/tag11.xml><?xml version="1.0" encoding="utf-8"?>
<p:tagLst xmlns:a="http://schemas.openxmlformats.org/drawingml/2006/main" xmlns:r="http://schemas.openxmlformats.org/officeDocument/2006/relationships" xmlns:p="http://schemas.openxmlformats.org/presentationml/2006/main">
  <p:tag name="NUM" val="5"/>
</p:tagLst>
</file>

<file path=ppt/tags/tag12.xml><?xml version="1.0" encoding="utf-8"?>
<p:tagLst xmlns:a="http://schemas.openxmlformats.org/drawingml/2006/main" xmlns:r="http://schemas.openxmlformats.org/officeDocument/2006/relationships" xmlns:p="http://schemas.openxmlformats.org/presentationml/2006/main">
  <p:tag name="NUM" val="5"/>
</p:tagLst>
</file>

<file path=ppt/tags/tag13.xml><?xml version="1.0" encoding="utf-8"?>
<p:tagLst xmlns:a="http://schemas.openxmlformats.org/drawingml/2006/main" xmlns:r="http://schemas.openxmlformats.org/officeDocument/2006/relationships" xmlns:p="http://schemas.openxmlformats.org/presentationml/2006/main">
  <p:tag name="NUM" val="5"/>
</p:tagLst>
</file>

<file path=ppt/tags/tag2.xml><?xml version="1.0" encoding="utf-8"?>
<p:tagLst xmlns:a="http://schemas.openxmlformats.org/drawingml/2006/main" xmlns:r="http://schemas.openxmlformats.org/officeDocument/2006/relationships" xmlns:p="http://schemas.openxmlformats.org/presentationml/2006/main">
  <p:tag name="NUM" val="1"/>
</p:tagLst>
</file>

<file path=ppt/tags/tag3.xml><?xml version="1.0" encoding="utf-8"?>
<p:tagLst xmlns:a="http://schemas.openxmlformats.org/drawingml/2006/main" xmlns:r="http://schemas.openxmlformats.org/officeDocument/2006/relationships" xmlns:p="http://schemas.openxmlformats.org/presentationml/2006/main">
  <p:tag name="NUM" val="5"/>
</p:tagLst>
</file>

<file path=ppt/tags/tag4.xml><?xml version="1.0" encoding="utf-8"?>
<p:tagLst xmlns:a="http://schemas.openxmlformats.org/drawingml/2006/main" xmlns:r="http://schemas.openxmlformats.org/officeDocument/2006/relationships" xmlns:p="http://schemas.openxmlformats.org/presentationml/2006/main">
  <p:tag name="NUM" val="6"/>
</p:tagLst>
</file>

<file path=ppt/tags/tag5.xml><?xml version="1.0" encoding="utf-8"?>
<p:tagLst xmlns:a="http://schemas.openxmlformats.org/drawingml/2006/main" xmlns:r="http://schemas.openxmlformats.org/officeDocument/2006/relationships" xmlns:p="http://schemas.openxmlformats.org/presentationml/2006/main">
  <p:tag name="NUM" val="1"/>
</p:tagLst>
</file>

<file path=ppt/tags/tag6.xml><?xml version="1.0" encoding="utf-8"?>
<p:tagLst xmlns:a="http://schemas.openxmlformats.org/drawingml/2006/main" xmlns:r="http://schemas.openxmlformats.org/officeDocument/2006/relationships" xmlns:p="http://schemas.openxmlformats.org/presentationml/2006/main">
  <p:tag name="NUM" val="5"/>
</p:tagLst>
</file>

<file path=ppt/tags/tag7.xml><?xml version="1.0" encoding="utf-8"?>
<p:tagLst xmlns:a="http://schemas.openxmlformats.org/drawingml/2006/main" xmlns:r="http://schemas.openxmlformats.org/officeDocument/2006/relationships" xmlns:p="http://schemas.openxmlformats.org/presentationml/2006/main">
  <p:tag name="NUM" val="6"/>
</p:tagLst>
</file>

<file path=ppt/tags/tag8.xml><?xml version="1.0" encoding="utf-8"?>
<p:tagLst xmlns:a="http://schemas.openxmlformats.org/drawingml/2006/main" xmlns:r="http://schemas.openxmlformats.org/officeDocument/2006/relationships" xmlns:p="http://schemas.openxmlformats.org/presentationml/2006/main">
  <p:tag name="NUM" val="5"/>
</p:tagLst>
</file>

<file path=ppt/tags/tag9.xml><?xml version="1.0" encoding="utf-8"?>
<p:tagLst xmlns:a="http://schemas.openxmlformats.org/drawingml/2006/main" xmlns:r="http://schemas.openxmlformats.org/officeDocument/2006/relationships" xmlns:p="http://schemas.openxmlformats.org/presentationml/2006/main">
  <p:tag name="NUM" val="5"/>
</p:tagLst>
</file>

<file path=ppt/theme/theme1.xml><?xml version="1.0" encoding="utf-8"?>
<a:theme xmlns:a="http://schemas.openxmlformats.org/drawingml/2006/main" name="CGI Slide Master">
  <a:themeElements>
    <a:clrScheme name="CGI">
      <a:dk1>
        <a:sysClr val="windowText" lastClr="000000"/>
      </a:dk1>
      <a:lt1>
        <a:sysClr val="window" lastClr="FFFFFF"/>
      </a:lt1>
      <a:dk2>
        <a:srgbClr val="200A58"/>
      </a:dk2>
      <a:lt2>
        <a:srgbClr val="EEEEEE"/>
      </a:lt2>
      <a:accent1>
        <a:srgbClr val="5236AB"/>
      </a:accent1>
      <a:accent2>
        <a:srgbClr val="9E83F5"/>
      </a:accent2>
      <a:accent3>
        <a:srgbClr val="CBC3E6"/>
      </a:accent3>
      <a:accent4>
        <a:srgbClr val="E31937"/>
      </a:accent4>
      <a:accent5>
        <a:srgbClr val="991F3D"/>
      </a:accent5>
      <a:accent6>
        <a:srgbClr val="650A21"/>
      </a:accent6>
      <a:hlink>
        <a:srgbClr val="5236AB"/>
      </a:hlink>
      <a:folHlink>
        <a:srgbClr val="5236AB"/>
      </a:folHlink>
    </a:clrScheme>
    <a:fontScheme name="CGI Font theme">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1"/>
        </a:solidFill>
        <a:ln w="9525" algn="ctr">
          <a:noFill/>
          <a:miter lim="800000"/>
          <a:headEnd/>
          <a:tailEnd/>
        </a:ln>
        <a:effectLst/>
      </a:spPr>
      <a:bodyPr lIns="63500" tIns="0" rIns="64800" bIns="0" rtlCol="0" anchor="ctr"/>
      <a:lstStyle>
        <a:defPPr algn="ctr">
          <a:spcBef>
            <a:spcPct val="0"/>
          </a:spcBef>
          <a:buClrTx/>
          <a:buSzPct val="90000"/>
          <a:defRPr sz="1600" b="1" dirty="0">
            <a:solidFill>
              <a:schemeClr val="bg1"/>
            </a:solidFill>
            <a:cs typeface="Arial" pitchFamily="34" charset="0"/>
          </a:defRPr>
        </a:defPPr>
      </a:lstStyle>
    </a:spDef>
    <a:lnDef>
      <a:spPr bwMode="gray">
        <a:noFill/>
        <a:ln w="12700">
          <a:solidFill>
            <a:schemeClr val="accent1"/>
          </a:solidFill>
          <a:round/>
          <a:headEnd/>
          <a:tailEnd/>
        </a:ln>
        <a:effectLst/>
      </a:spPr>
      <a:bodyPr/>
      <a:lstStyle/>
    </a:lnDef>
    <a:txDef>
      <a:spPr/>
      <a:bodyPr vert="horz" lIns="0" tIns="0" rIns="0" bIns="0" rtlCol="0" anchor="t" anchorCtr="0">
        <a:normAutofit/>
      </a:bodyPr>
      <a:lstStyle>
        <a:defPPr algn="l">
          <a:defRPr dirty="0" smtClean="0"/>
        </a:defPPr>
      </a:lstStyle>
    </a:txDef>
  </a:objectDefaults>
  <a:extraClrSchemeLst/>
  <a:custClrLst>
    <a:custClr name="CGI Purple (R82 G54 B171)">
      <a:srgbClr val="5236AB"/>
    </a:custClr>
    <a:custClr name="Blank">
      <a:srgbClr val="FFFFFF"/>
    </a:custClr>
    <a:custClr name="Charts and diagrams - Purple 1 (R32 G10 B88)">
      <a:srgbClr val="200A58"/>
    </a:custClr>
    <a:custClr name="Charts and diagrams - Purple 2 (R82 G54 B171)">
      <a:srgbClr val="5236AB"/>
    </a:custClr>
    <a:custClr name="Charts and diagrams - Purple 3 (R110 G63 B237)">
      <a:srgbClr val="6E3FED"/>
    </a:custClr>
    <a:custClr name="Charts and diagrams - Purple 4 (R158 G131 B245)">
      <a:srgbClr val="9E83F5"/>
    </a:custClr>
    <a:custClr name="Charts and diagrams - Purple 5 (R191 G181 B249)">
      <a:srgbClr val="BFB5F9"/>
    </a:custClr>
    <a:custClr name="Charts and diagrams - Purple 6 (R203 G195 B230)">
      <a:srgbClr val="CBC3E6"/>
    </a:custClr>
    <a:custClr name="Charts and diagrams - Purple 7 (R230 G227 B243)">
      <a:srgbClr val="E6E3F3"/>
    </a:custClr>
    <a:custClr name="Blank">
      <a:srgbClr val="FFFFFF"/>
    </a:custClr>
    <a:custClr name="CGI Red (R227 G25 B55)">
      <a:srgbClr val="E31937"/>
    </a:custClr>
    <a:custClr name="Blank">
      <a:srgbClr val="FFFFFF"/>
    </a:custClr>
    <a:custClr name="Charts and diagrams - Red 1 (R101 G10 B33)">
      <a:srgbClr val="650A21"/>
    </a:custClr>
    <a:custClr name="Charts and diagrams - Red 2 (R153 G31 61)">
      <a:srgbClr val="991F3D"/>
    </a:custClr>
    <a:custClr name="Charts and diagrams - Red 3 (R227 G25 B55)">
      <a:srgbClr val="E31937"/>
    </a:custClr>
    <a:custClr name="Charts and diagrams - Red 4 (R255 G106 B0)">
      <a:srgbClr val="FF6A00"/>
    </a:custClr>
    <a:custClr name="Charts and diagrams - Red 5 (R255 G115 B98)">
      <a:srgbClr val="FF7362"/>
    </a:custClr>
    <a:custClr name="Charts and diagrams - Red 6 (R255 G151 B138)">
      <a:srgbClr val="FF978A"/>
    </a:custClr>
    <a:custClr name="Charts and diagrams - Red 7 (R255 G205 B210)">
      <a:srgbClr val="FFCDD2"/>
    </a:custClr>
    <a:custClr name="Blank">
      <a:srgbClr val="FFFFFF"/>
    </a:custClr>
    <a:custClr name="CGI Black (R0 G0 B0)">
      <a:srgbClr val="000000"/>
    </a:custClr>
    <a:custClr name="Blank">
      <a:srgbClr val="FFFFFF"/>
    </a:custClr>
    <a:custClr name="Charts and diagrams - Black 1 (R0 G0 B0)">
      <a:srgbClr val="000000"/>
    </a:custClr>
    <a:custClr name="Charts and diagrams - Black 2 (R51 G51 B51)">
      <a:srgbClr val="333333"/>
    </a:custClr>
    <a:custClr name="Charts and diagrams - Black 3 (R85 G85 B85)">
      <a:srgbClr val="555555"/>
    </a:custClr>
    <a:custClr name="Charts and diagrams - Black 4 (R119 G119 B119)">
      <a:srgbClr val="777777"/>
    </a:custClr>
    <a:custClr name="Charts and diagrams - Black 5 (R153 G153 B153)">
      <a:srgbClr val="999999"/>
    </a:custClr>
    <a:custClr name="Charts and diagrams - Black 6 (R204 G204 B204)">
      <a:srgbClr val="CCCCCC"/>
    </a:custClr>
    <a:custClr name="Charts and diagrams - Black 7 (R238 G238 B238)">
      <a:srgbClr val="EEEEEE"/>
    </a:custClr>
    <a:custClr name="Blank">
      <a:srgbClr val="FFFFFF"/>
    </a:custClr>
    <a:custClr name="Blank">
      <a:srgbClr val="FFFFFF"/>
    </a:custClr>
    <a:custClr name="Blank">
      <a:srgbClr val="FFFFFF"/>
    </a:custClr>
    <a:custClr name="Blank">
      <a:srgbClr val="FFFFFF"/>
    </a:custClr>
    <a:custClr name="Charts and diagrams - Magenta 1 (R126 G27 B76)">
      <a:srgbClr val="7E1B4C"/>
    </a:custClr>
    <a:custClr name="Charts and diagrams - Magenta 2 (R168 G36 B101)">
      <a:srgbClr val="A82465"/>
    </a:custClr>
    <a:custClr name="Charts and diagrams - Magenta 3 (R203 G124 B163)">
      <a:srgbClr val="CB7CA3"/>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Green - For data reporting only. See color guidelines on Brand Source before using.">
      <a:srgbClr val="128354"/>
    </a:custClr>
    <a:custClr name="Yellow - For data reporting only. See color guidelines on Brand Source before using.">
      <a:srgbClr val="F1A425"/>
    </a:custClr>
    <a:custClr name="Red - For data reporting only. This is not CGI Red. See color guidelines on Brand Source before using.">
      <a:srgbClr val="B00020"/>
    </a:custClr>
  </a:custClrLst>
  <a:extLst>
    <a:ext uri="{05A4C25C-085E-4340-85A3-A5531E510DB2}">
      <thm15:themeFamily xmlns:thm15="http://schemas.microsoft.com/office/thememl/2012/main" name="Presentation4" id="{835022E7-E1B9-4943-9328-942327BF418A}" vid="{BD0309E1-EEA6-A442-B907-7389F4EB9A9D}"/>
    </a:ext>
  </a:extLst>
</a:theme>
</file>

<file path=ppt/theme/theme2.xml><?xml version="1.0" encoding="utf-8"?>
<a:theme xmlns:a="http://schemas.openxmlformats.org/drawingml/2006/main" name="Office Theme">
  <a:themeElements>
    <a:clrScheme name="CGI">
      <a:dk1>
        <a:srgbClr val="000000"/>
      </a:dk1>
      <a:lt1>
        <a:srgbClr val="FFFFFF"/>
      </a:lt1>
      <a:dk2>
        <a:srgbClr val="991F3D"/>
      </a:dk2>
      <a:lt2>
        <a:srgbClr val="FFFFFF"/>
      </a:lt2>
      <a:accent1>
        <a:srgbClr val="E31937"/>
      </a:accent1>
      <a:accent2>
        <a:srgbClr val="FFCDD2"/>
      </a:accent2>
      <a:accent3>
        <a:srgbClr val="5236AB"/>
      </a:accent3>
      <a:accent4>
        <a:srgbClr val="A82465"/>
      </a:accent4>
      <a:accent5>
        <a:srgbClr val="FFC399"/>
      </a:accent5>
      <a:accent6>
        <a:srgbClr val="D2D2D2"/>
      </a:accent6>
      <a:hlink>
        <a:srgbClr val="5236AB"/>
      </a:hlink>
      <a:folHlink>
        <a:srgbClr val="5236AB"/>
      </a:folHlink>
    </a:clrScheme>
    <a:fontScheme name="Office">
      <a:majorFont>
        <a:latin typeface="Calibri Light" panose="020F0302020204030204"/>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GI">
      <a:dk1>
        <a:srgbClr val="000000"/>
      </a:dk1>
      <a:lt1>
        <a:srgbClr val="FFFFFF"/>
      </a:lt1>
      <a:dk2>
        <a:srgbClr val="991F3D"/>
      </a:dk2>
      <a:lt2>
        <a:srgbClr val="FFFFFF"/>
      </a:lt2>
      <a:accent1>
        <a:srgbClr val="E31937"/>
      </a:accent1>
      <a:accent2>
        <a:srgbClr val="FFCDD2"/>
      </a:accent2>
      <a:accent3>
        <a:srgbClr val="5236AB"/>
      </a:accent3>
      <a:accent4>
        <a:srgbClr val="A82465"/>
      </a:accent4>
      <a:accent5>
        <a:srgbClr val="FFC399"/>
      </a:accent5>
      <a:accent6>
        <a:srgbClr val="D2D2D2"/>
      </a:accent6>
      <a:hlink>
        <a:srgbClr val="5236AB"/>
      </a:hlink>
      <a:folHlink>
        <a:srgbClr val="5236AB"/>
      </a:folHlink>
    </a:clrScheme>
    <a:fontScheme name="Office">
      <a:majorFont>
        <a:latin typeface="Calibri Light" panose="020F0302020204030204"/>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GI">
    <a:dk1>
      <a:sysClr val="windowText" lastClr="000000"/>
    </a:dk1>
    <a:lt1>
      <a:sysClr val="window" lastClr="FFFFFF"/>
    </a:lt1>
    <a:dk2>
      <a:srgbClr val="200A58"/>
    </a:dk2>
    <a:lt2>
      <a:srgbClr val="EEEEEE"/>
    </a:lt2>
    <a:accent1>
      <a:srgbClr val="5236AB"/>
    </a:accent1>
    <a:accent2>
      <a:srgbClr val="9E83F5"/>
    </a:accent2>
    <a:accent3>
      <a:srgbClr val="CBC3E6"/>
    </a:accent3>
    <a:accent4>
      <a:srgbClr val="E31937"/>
    </a:accent4>
    <a:accent5>
      <a:srgbClr val="991F3D"/>
    </a:accent5>
    <a:accent6>
      <a:srgbClr val="650A21"/>
    </a:accent6>
    <a:hlink>
      <a:srgbClr val="5236AB"/>
    </a:hlink>
    <a:folHlink>
      <a:srgbClr val="5236AB"/>
    </a:folHlink>
  </a:clrScheme>
</a:themeOverride>
</file>

<file path=ppt/theme/themeOverride2.xml><?xml version="1.0" encoding="utf-8"?>
<a:themeOverride xmlns:a="http://schemas.openxmlformats.org/drawingml/2006/main">
  <a:clrScheme name="CGI">
    <a:dk1>
      <a:sysClr val="windowText" lastClr="000000"/>
    </a:dk1>
    <a:lt1>
      <a:sysClr val="window" lastClr="FFFFFF"/>
    </a:lt1>
    <a:dk2>
      <a:srgbClr val="200A58"/>
    </a:dk2>
    <a:lt2>
      <a:srgbClr val="EEEEEE"/>
    </a:lt2>
    <a:accent1>
      <a:srgbClr val="5236AB"/>
    </a:accent1>
    <a:accent2>
      <a:srgbClr val="9E83F5"/>
    </a:accent2>
    <a:accent3>
      <a:srgbClr val="CBC3E6"/>
    </a:accent3>
    <a:accent4>
      <a:srgbClr val="E31937"/>
    </a:accent4>
    <a:accent5>
      <a:srgbClr val="991F3D"/>
    </a:accent5>
    <a:accent6>
      <a:srgbClr val="650A21"/>
    </a:accent6>
    <a:hlink>
      <a:srgbClr val="5236AB"/>
    </a:hlink>
    <a:folHlink>
      <a:srgbClr val="5236AB"/>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A9B06A1291EAB478CEE040D9CD88093" ma:contentTypeVersion="14" ma:contentTypeDescription="Crée un document." ma:contentTypeScope="" ma:versionID="08fd30cd813519bf3b2485020f27dde8">
  <xsd:schema xmlns:xsd="http://www.w3.org/2001/XMLSchema" xmlns:xs="http://www.w3.org/2001/XMLSchema" xmlns:p="http://schemas.microsoft.com/office/2006/metadata/properties" xmlns:ns2="8b7b9f5f-1e78-43ca-b9fa-4bc4e7269145" xmlns:ns3="d541d1f1-f719-45a6-b9ee-ab70819fd129" targetNamespace="http://schemas.microsoft.com/office/2006/metadata/properties" ma:root="true" ma:fieldsID="eb1442eaa23239aa2b94dfa8faa5018e" ns2:_="" ns3:_="">
    <xsd:import namespace="8b7b9f5f-1e78-43ca-b9fa-4bc4e7269145"/>
    <xsd:import namespace="d541d1f1-f719-45a6-b9ee-ab70819fd12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2:MediaServiceSearchProperties" minOccurs="0"/>
                <xsd:element ref="ns2:MediaServiceOCR" minOccurs="0"/>
                <xsd:element ref="ns2:MediaServiceGenerationTime" minOccurs="0"/>
                <xsd:element ref="ns2:MediaServiceEventHashCode" minOccurs="0"/>
                <xsd:element ref="ns3:SharedWithUsers" minOccurs="0"/>
                <xsd:element ref="ns3:SharedWithDetails" minOccurs="0"/>
                <xsd:element ref="ns2:MediaLengthInSeconds" minOccurs="0"/>
                <xsd:element ref="ns2:MediaServiceDateTaken"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b9f5f-1e78-43ca-b9fa-4bc4e726914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Balises d’images" ma:readOnly="false" ma:fieldId="{5cf76f15-5ced-4ddc-b409-7134ff3c332f}" ma:taxonomyMulti="true" ma:sspId="9b8b33ce-f9d1-42dd-af72-61acb746de3d" ma:termSetId="09814cd3-568e-fe90-9814-8d621ff8fb84" ma:anchorId="fba54fb3-c3e1-fe81-a776-ca4b69148c4d" ma:open="true" ma:isKeyword="false">
      <xsd:complexType>
        <xsd:sequence>
          <xsd:element ref="pc:Terms" minOccurs="0" maxOccurs="1"/>
        </xsd:sequence>
      </xsd:complex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541d1f1-f719-45a6-b9ee-ab70819fd129" elementFormDefault="qualified">
    <xsd:import namespace="http://schemas.microsoft.com/office/2006/documentManagement/types"/>
    <xsd:import namespace="http://schemas.microsoft.com/office/infopath/2007/PartnerControls"/>
    <xsd:element name="SharedWithUsers" ma:index="17"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documentManagement>
    <lcf76f155ced4ddcb4097134ff3c332f xmlns="8b7b9f5f-1e78-43ca-b9fa-4bc4e7269145">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9EE5045-80B3-4B3C-8B1D-7FC54EEBBD7E}">
  <ds:schemaRefs>
    <ds:schemaRef ds:uri="8b7b9f5f-1e78-43ca-b9fa-4bc4e7269145"/>
    <ds:schemaRef ds:uri="d541d1f1-f719-45a6-b9ee-ab70819fd12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F4C4F6A-F6A5-45C8-BAAA-52FB70E387C7}">
  <ds:schemaRefs>
    <ds:schemaRef ds:uri="http://schemas.microsoft.com/office/2006/documentManagement/types"/>
    <ds:schemaRef ds:uri="http://www.w3.org/XML/1998/namespace"/>
    <ds:schemaRef ds:uri="http://schemas.microsoft.com/office/infopath/2007/PartnerControls"/>
    <ds:schemaRef ds:uri="8b7b9f5f-1e78-43ca-b9fa-4bc4e7269145"/>
    <ds:schemaRef ds:uri="http://schemas.microsoft.com/office/2006/metadata/properties"/>
    <ds:schemaRef ds:uri="http://purl.org/dc/terms/"/>
    <ds:schemaRef ds:uri="http://purl.org/dc/dcmitype/"/>
    <ds:schemaRef ds:uri="http://purl.org/dc/elements/1.1/"/>
    <ds:schemaRef ds:uri="http://schemas.openxmlformats.org/package/2006/metadata/core-properties"/>
    <ds:schemaRef ds:uri="d541d1f1-f719-45a6-b9ee-ab70819fd129"/>
  </ds:schemaRefs>
</ds:datastoreItem>
</file>

<file path=customXml/itemProps3.xml><?xml version="1.0" encoding="utf-8"?>
<ds:datastoreItem xmlns:ds="http://schemas.openxmlformats.org/officeDocument/2006/customXml" ds:itemID="{ADA5D674-9920-4D2F-B065-BC24FD29F86D}">
  <ds:schemaRefs>
    <ds:schemaRef ds:uri="http://schemas.microsoft.com/sharepoint/v3/contenttype/forms"/>
  </ds:schemaRefs>
</ds:datastoreItem>
</file>

<file path=docMetadata/LabelInfo.xml><?xml version="1.0" encoding="utf-8"?>
<clbl:labelList xmlns:clbl="http://schemas.microsoft.com/office/2020/mipLabelMetadata">
  <clbl:label id="{4af293e6-3850-4258-b2c7-0aa0e3bfa7d9}" enabled="1" method="Privileged" siteId="{b9fec68c-c92d-461e-9a97-3d03a0f18b82}" removed="0"/>
</clbl:labelList>
</file>

<file path=docProps/app.xml><?xml version="1.0" encoding="utf-8"?>
<Properties xmlns="http://schemas.openxmlformats.org/officeDocument/2006/extended-properties" xmlns:vt="http://schemas.openxmlformats.org/officeDocument/2006/docPropsVTypes">
  <Template/>
  <TotalTime>10385</TotalTime>
  <Words>1234</Words>
  <Application>Microsoft Office PowerPoint</Application>
  <PresentationFormat>Grand écran</PresentationFormat>
  <Paragraphs>368</Paragraphs>
  <Slides>46</Slides>
  <Notes>20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46</vt:i4>
      </vt:variant>
    </vt:vector>
  </HeadingPairs>
  <TitlesOfParts>
    <vt:vector size="54" baseType="lpstr">
      <vt:lpstr>Arial</vt:lpstr>
      <vt:lpstr>Calibri</vt:lpstr>
      <vt:lpstr>Courier New</vt:lpstr>
      <vt:lpstr>Inter</vt:lpstr>
      <vt:lpstr>ui-monospace</vt:lpstr>
      <vt:lpstr>Verdana</vt:lpstr>
      <vt:lpstr>Wingdings</vt:lpstr>
      <vt:lpstr>CGI Slide Master</vt:lpstr>
      <vt:lpstr>Présentation Nouveautés Angular  16 / 17 / 18  Demain…</vt:lpstr>
      <vt:lpstr>Agenda</vt:lpstr>
      <vt:lpstr>Angular 17 - Stable </vt:lpstr>
      <vt:lpstr>Documentation</vt:lpstr>
      <vt:lpstr>Documentation</vt:lpstr>
      <vt:lpstr>Standalone</vt:lpstr>
      <vt:lpstr>Standalone</vt:lpstr>
      <vt:lpstr>EsBuild + Vite</vt:lpstr>
      <vt:lpstr>EsBuild + Vite </vt:lpstr>
      <vt:lpstr>Angular 18 - Stable</vt:lpstr>
      <vt:lpstr>Signaux</vt:lpstr>
      <vt:lpstr>Signaux</vt:lpstr>
      <vt:lpstr>Signaux</vt:lpstr>
      <vt:lpstr>Signaux</vt:lpstr>
      <vt:lpstr>Signaux</vt:lpstr>
      <vt:lpstr>Signaux</vt:lpstr>
      <vt:lpstr>Signaux</vt:lpstr>
      <vt:lpstr>Signaux</vt:lpstr>
      <vt:lpstr>Signaux</vt:lpstr>
      <vt:lpstr>Signaux</vt:lpstr>
      <vt:lpstr>Signaux</vt:lpstr>
      <vt:lpstr>Control Flow </vt:lpstr>
      <vt:lpstr>Control Flow</vt:lpstr>
      <vt:lpstr>Control Flow</vt:lpstr>
      <vt:lpstr>Control Flow</vt:lpstr>
      <vt:lpstr>Vue déférable</vt:lpstr>
      <vt:lpstr>Vue Déférable</vt:lpstr>
      <vt:lpstr>Vue Déférable</vt:lpstr>
      <vt:lpstr>Vue Déférable</vt:lpstr>
      <vt:lpstr>Vue Déférable</vt:lpstr>
      <vt:lpstr>Nouveau cycle de vie </vt:lpstr>
      <vt:lpstr>Nouveau cycle de vie</vt:lpstr>
      <vt:lpstr>Reactive Form  Changement état </vt:lpstr>
      <vt:lpstr>Reactive Form - Changement état </vt:lpstr>
      <vt:lpstr>Reactive Form - Changement état </vt:lpstr>
      <vt:lpstr>Material 3 </vt:lpstr>
      <vt:lpstr>Material 3 </vt:lpstr>
      <vt:lpstr>SSR</vt:lpstr>
      <vt:lpstr>SSR</vt:lpstr>
      <vt:lpstr>Angular Dev Tools </vt:lpstr>
      <vt:lpstr>Angular DevTools </vt:lpstr>
      <vt:lpstr>Conclusion</vt:lpstr>
      <vt:lpstr>Aujourd’hui</vt:lpstr>
      <vt:lpstr>Demain</vt:lpstr>
      <vt:lpstr>Contactez moi </vt:lpstr>
      <vt:lpstr>Insights you can act on  Founded in 1976, CGI is among the largest IT and business consulting services firms in the world.  We are insights-driven and outcomes-based to help accelerate returns on your investments. Across hundreds of locations worldwide, we provide comprehensive, scalable and sustainable  IT and business consulting services that are informed globally  and delivered locally..</vt:lpstr>
    </vt:vector>
  </TitlesOfParts>
  <Manager>cgi.brand.crp@cgi.com</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Nouveautés Angular  16 / 17 / 18  Demain…</dc:title>
  <dc:subject/>
  <dc:creator>Kevyn</dc:creator>
  <cp:keywords>CGI, PowerPoint, template, brand, CGI</cp:keywords>
  <dc:description/>
  <cp:lastModifiedBy>Kevyn</cp:lastModifiedBy>
  <cp:revision>46</cp:revision>
  <dcterms:created xsi:type="dcterms:W3CDTF">2024-06-20T19:40:15Z</dcterms:created>
  <dcterms:modified xsi:type="dcterms:W3CDTF">2024-07-08T20:05:47Z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usiness Practice">
    <vt:lpwstr/>
  </property>
  <property fmtid="{D5CDD505-2E9C-101B-9397-08002B2CF9AE}" pid="3" name="Business theme">
    <vt:lpwstr/>
  </property>
  <property fmtid="{D5CDD505-2E9C-101B-9397-08002B2CF9AE}" pid="4" name="Content Format">
    <vt:lpwstr/>
  </property>
  <property fmtid="{D5CDD505-2E9C-101B-9397-08002B2CF9AE}" pid="5" name="ContentTypeId">
    <vt:lpwstr>0x0101003A9B06A1291EAB478CEE040D9CD88093</vt:lpwstr>
  </property>
  <property fmtid="{D5CDD505-2E9C-101B-9397-08002B2CF9AE}" pid="6" name="Functions">
    <vt:lpwstr/>
  </property>
  <property fmtid="{D5CDD505-2E9C-101B-9397-08002B2CF9AE}" pid="7" name="Geography">
    <vt:lpwstr/>
  </property>
  <property fmtid="{D5CDD505-2E9C-101B-9397-08002B2CF9AE}" pid="8" name="Intellectual Property">
    <vt:lpwstr/>
  </property>
  <property fmtid="{D5CDD505-2E9C-101B-9397-08002B2CF9AE}" pid="9" name="Organisation">
    <vt:lpwstr>260;#Group|43ac7042-3752-4f1b-8a93-43b36e65d3e5</vt:lpwstr>
  </property>
  <property fmtid="{D5CDD505-2E9C-101B-9397-08002B2CF9AE}" pid="10" name="Sector">
    <vt:lpwstr/>
  </property>
  <property fmtid="{D5CDD505-2E9C-101B-9397-08002B2CF9AE}" pid="11" name="Service line">
    <vt:lpwstr/>
  </property>
  <property fmtid="{D5CDD505-2E9C-101B-9397-08002B2CF9AE}" pid="12" name="WizKit Template inter.">
    <vt:i4>1</vt:i4>
  </property>
  <property fmtid="{D5CDD505-2E9C-101B-9397-08002B2CF9AE}" pid="13" name="WizKit Template Type">
    <vt:lpwstr>Widescreen</vt:lpwstr>
  </property>
  <property fmtid="{D5CDD505-2E9C-101B-9397-08002B2CF9AE}" pid="14" name="WizKit Template Version">
    <vt:i4>5</vt:i4>
  </property>
  <property fmtid="{D5CDD505-2E9C-101B-9397-08002B2CF9AE}" pid="15" name="ClassificationContentMarkingFooterLocations">
    <vt:lpwstr>Title and agenda slide layouts:8\Content slide layouts:8\CV/Resume and team slide layouts:6\Content highlight or quote slides:6\New section cover slides:7\Closing slide layouts:6</vt:lpwstr>
  </property>
  <property fmtid="{D5CDD505-2E9C-101B-9397-08002B2CF9AE}" pid="16" name="ClassificationContentMarkingFooterText">
    <vt:lpwstr>Internal</vt:lpwstr>
  </property>
  <property fmtid="{D5CDD505-2E9C-101B-9397-08002B2CF9AE}" pid="17" name="_ExtendedDescription">
    <vt:lpwstr>Access hundreds of pre-designed slides with editable tables, charts, graphics, and more. Simply edit, then copy and paste into your presentations, proposals, marketing materials, and more. This saves time and effort while ensuring a professional, consistent, and distinctive brand experience.</vt:lpwstr>
  </property>
  <property fmtid="{D5CDD505-2E9C-101B-9397-08002B2CF9AE}" pid="18" name="MediaServiceImageTags">
    <vt:lpwstr/>
  </property>
</Properties>
</file>

<file path=docProps/thumbnail.jpeg>
</file>